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3"/>
  </p:notesMasterIdLst>
  <p:sldIdLst>
    <p:sldId id="268" r:id="rId2"/>
    <p:sldId id="295" r:id="rId3"/>
    <p:sldId id="277" r:id="rId4"/>
    <p:sldId id="279" r:id="rId5"/>
    <p:sldId id="282" r:id="rId6"/>
    <p:sldId id="284" r:id="rId7"/>
    <p:sldId id="285" r:id="rId8"/>
    <p:sldId id="290" r:id="rId9"/>
    <p:sldId id="292" r:id="rId10"/>
    <p:sldId id="274" r:id="rId11"/>
    <p:sldId id="29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1BA75-8514-416F-8C4F-A7139313D79F}" type="doc">
      <dgm:prSet loTypeId="urn:microsoft.com/office/officeart/2005/8/layout/orgChart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AD2EE530-90CE-4D83-B17E-1A1FFB4B13BC}">
      <dgm:prSet phldrT="[Metin]" custT="1"/>
      <dgm:spPr/>
      <dgm:t>
        <a:bodyPr/>
        <a:lstStyle/>
        <a:p>
          <a:r>
            <a:rPr lang="tr-TR" sz="1800" dirty="0"/>
            <a:t>Balıklar</a:t>
          </a:r>
        </a:p>
      </dgm:t>
    </dgm:pt>
    <dgm:pt modelId="{B0B7E769-817B-4E19-A57A-42A984309074}" type="parTrans" cxnId="{6451BC09-BADD-424E-A95D-56BD5353B7A0}">
      <dgm:prSet/>
      <dgm:spPr/>
      <dgm:t>
        <a:bodyPr/>
        <a:lstStyle/>
        <a:p>
          <a:endParaRPr lang="tr-TR" sz="2000"/>
        </a:p>
      </dgm:t>
    </dgm:pt>
    <dgm:pt modelId="{8DD903CD-313A-4E4A-BD26-1048E70B9285}" type="sibTrans" cxnId="{6451BC09-BADD-424E-A95D-56BD5353B7A0}">
      <dgm:prSet/>
      <dgm:spPr/>
      <dgm:t>
        <a:bodyPr/>
        <a:lstStyle/>
        <a:p>
          <a:endParaRPr lang="tr-TR" sz="2000"/>
        </a:p>
      </dgm:t>
    </dgm:pt>
    <dgm:pt modelId="{F37580C2-532A-456B-8D20-EC995CCF069A}">
      <dgm:prSet phldrT="[Metin]" custT="1"/>
      <dgm:spPr/>
      <dgm:t>
        <a:bodyPr/>
        <a:lstStyle/>
        <a:p>
          <a:r>
            <a:rPr lang="tr-TR" sz="1800" dirty="0">
              <a:solidFill>
                <a:schemeClr val="tx1"/>
              </a:solidFill>
            </a:rPr>
            <a:t>Yaşadıkları çevreye göre</a:t>
          </a:r>
        </a:p>
      </dgm:t>
    </dgm:pt>
    <dgm:pt modelId="{463F5A7A-108D-468C-80E4-AE735302013E}" type="parTrans" cxnId="{E1342E1E-2754-45B6-804B-F90A39651BAB}">
      <dgm:prSet/>
      <dgm:spPr/>
      <dgm:t>
        <a:bodyPr/>
        <a:lstStyle/>
        <a:p>
          <a:endParaRPr lang="tr-TR" sz="2000"/>
        </a:p>
      </dgm:t>
    </dgm:pt>
    <dgm:pt modelId="{D1310B79-8649-431C-8782-C5AF46E8FD4C}" type="sibTrans" cxnId="{E1342E1E-2754-45B6-804B-F90A39651BAB}">
      <dgm:prSet/>
      <dgm:spPr/>
      <dgm:t>
        <a:bodyPr/>
        <a:lstStyle/>
        <a:p>
          <a:endParaRPr lang="tr-TR" sz="2000"/>
        </a:p>
      </dgm:t>
    </dgm:pt>
    <dgm:pt modelId="{E8BDFE7D-5929-4300-A2BE-D507F442177F}">
      <dgm:prSet phldrT="[Metin]" custT="1"/>
      <dgm:spPr/>
      <dgm:t>
        <a:bodyPr/>
        <a:lstStyle/>
        <a:p>
          <a:r>
            <a:rPr lang="tr-TR" sz="1800" dirty="0">
              <a:solidFill>
                <a:schemeClr val="tx1"/>
              </a:solidFill>
            </a:rPr>
            <a:t>Yağı depolama bölgelerine göre</a:t>
          </a:r>
        </a:p>
      </dgm:t>
    </dgm:pt>
    <dgm:pt modelId="{AA8334FE-ADCE-4614-AC2B-0C3E1ADE9F7A}" type="parTrans" cxnId="{68B8204E-A903-4742-AA02-C10099CD3F04}">
      <dgm:prSet/>
      <dgm:spPr/>
      <dgm:t>
        <a:bodyPr/>
        <a:lstStyle/>
        <a:p>
          <a:endParaRPr lang="tr-TR" sz="2000"/>
        </a:p>
      </dgm:t>
    </dgm:pt>
    <dgm:pt modelId="{1AA0EF4E-EBC1-430E-AE3B-DA79CBFF725F}" type="sibTrans" cxnId="{68B8204E-A903-4742-AA02-C10099CD3F04}">
      <dgm:prSet/>
      <dgm:spPr/>
      <dgm:t>
        <a:bodyPr/>
        <a:lstStyle/>
        <a:p>
          <a:endParaRPr lang="tr-TR" sz="2000"/>
        </a:p>
      </dgm:t>
    </dgm:pt>
    <dgm:pt modelId="{D325C332-6A07-4626-9148-8EA61B75A8DC}">
      <dgm:prSet phldrT="[Metin]" custT="1"/>
      <dgm:spPr/>
      <dgm:t>
        <a:bodyPr/>
        <a:lstStyle/>
        <a:p>
          <a:r>
            <a:rPr lang="tr-TR" sz="1800" dirty="0">
              <a:solidFill>
                <a:schemeClr val="tx1"/>
              </a:solidFill>
            </a:rPr>
            <a:t>Yapılarına göre</a:t>
          </a:r>
        </a:p>
      </dgm:t>
    </dgm:pt>
    <dgm:pt modelId="{4B4BBADA-511E-4A3F-ABC1-4CE3CDE0747F}" type="parTrans" cxnId="{EE0E1B4D-13E3-4081-9BF6-2D7EDE984607}">
      <dgm:prSet/>
      <dgm:spPr/>
      <dgm:t>
        <a:bodyPr/>
        <a:lstStyle/>
        <a:p>
          <a:endParaRPr lang="tr-TR" sz="2000"/>
        </a:p>
      </dgm:t>
    </dgm:pt>
    <dgm:pt modelId="{252BB039-A506-400D-978A-A4C1FDC1B34F}" type="sibTrans" cxnId="{EE0E1B4D-13E3-4081-9BF6-2D7EDE984607}">
      <dgm:prSet/>
      <dgm:spPr/>
      <dgm:t>
        <a:bodyPr/>
        <a:lstStyle/>
        <a:p>
          <a:endParaRPr lang="tr-TR" sz="2000"/>
        </a:p>
      </dgm:t>
    </dgm:pt>
    <dgm:pt modelId="{EB82A8A7-82B5-409F-9550-F3A4B922A7AD}">
      <dgm:prSet custT="1"/>
      <dgm:spPr/>
      <dgm:t>
        <a:bodyPr/>
        <a:lstStyle/>
        <a:p>
          <a:r>
            <a:rPr lang="tr-TR" sz="1800" dirty="0"/>
            <a:t>Deniz balıkları (</a:t>
          </a:r>
          <a:r>
            <a:rPr lang="tr-TR" sz="1800" dirty="0" err="1"/>
            <a:t>Pelajik</a:t>
          </a:r>
          <a:r>
            <a:rPr lang="tr-TR" sz="1800" dirty="0"/>
            <a:t> ve </a:t>
          </a:r>
          <a:r>
            <a:rPr lang="tr-TR" sz="1800" dirty="0" err="1"/>
            <a:t>Demersal</a:t>
          </a:r>
          <a:r>
            <a:rPr lang="tr-TR" sz="1800" dirty="0"/>
            <a:t>)</a:t>
          </a:r>
        </a:p>
      </dgm:t>
    </dgm:pt>
    <dgm:pt modelId="{48C54BC9-30CE-45AD-A181-28E53E1E9B09}" type="parTrans" cxnId="{B541C7B2-CFD2-4A85-AB1A-3F77C95F2B06}">
      <dgm:prSet/>
      <dgm:spPr/>
      <dgm:t>
        <a:bodyPr/>
        <a:lstStyle/>
        <a:p>
          <a:endParaRPr lang="tr-TR" sz="2000"/>
        </a:p>
      </dgm:t>
    </dgm:pt>
    <dgm:pt modelId="{C6C72CBC-2C53-4170-BD16-73D686EADB69}" type="sibTrans" cxnId="{B541C7B2-CFD2-4A85-AB1A-3F77C95F2B06}">
      <dgm:prSet/>
      <dgm:spPr/>
      <dgm:t>
        <a:bodyPr/>
        <a:lstStyle/>
        <a:p>
          <a:endParaRPr lang="tr-TR" sz="2000"/>
        </a:p>
      </dgm:t>
    </dgm:pt>
    <dgm:pt modelId="{E4761F61-06CC-4641-9D86-FD798E9861C0}">
      <dgm:prSet custT="1"/>
      <dgm:spPr/>
      <dgm:t>
        <a:bodyPr/>
        <a:lstStyle/>
        <a:p>
          <a:r>
            <a:rPr lang="tr-TR" sz="1800" dirty="0"/>
            <a:t>Tatlı su balıkları</a:t>
          </a:r>
        </a:p>
      </dgm:t>
    </dgm:pt>
    <dgm:pt modelId="{A8BB9B43-2FAC-4475-9BA7-76EED1C4A17F}" type="parTrans" cxnId="{ADB7DA98-8B96-416E-9411-9BDE54CEBC30}">
      <dgm:prSet/>
      <dgm:spPr/>
      <dgm:t>
        <a:bodyPr/>
        <a:lstStyle/>
        <a:p>
          <a:endParaRPr lang="tr-TR" sz="2000"/>
        </a:p>
      </dgm:t>
    </dgm:pt>
    <dgm:pt modelId="{B0188E78-E021-43F1-AD43-B91086A52D51}" type="sibTrans" cxnId="{ADB7DA98-8B96-416E-9411-9BDE54CEBC30}">
      <dgm:prSet/>
      <dgm:spPr/>
      <dgm:t>
        <a:bodyPr/>
        <a:lstStyle/>
        <a:p>
          <a:endParaRPr lang="tr-TR" sz="2000"/>
        </a:p>
      </dgm:t>
    </dgm:pt>
    <dgm:pt modelId="{A5E135A5-0038-42CE-AB45-44D1926D2314}">
      <dgm:prSet custT="1"/>
      <dgm:spPr/>
      <dgm:t>
        <a:bodyPr/>
        <a:lstStyle/>
        <a:p>
          <a:r>
            <a:rPr lang="tr-TR" sz="1800" dirty="0"/>
            <a:t>Çiftlik balıkları</a:t>
          </a:r>
        </a:p>
      </dgm:t>
    </dgm:pt>
    <dgm:pt modelId="{E8CB73F8-9641-4165-82D8-7D22FBF6D9DF}" type="parTrans" cxnId="{E1036DFE-A557-4109-8BFA-C08E46C0DAF1}">
      <dgm:prSet/>
      <dgm:spPr/>
      <dgm:t>
        <a:bodyPr/>
        <a:lstStyle/>
        <a:p>
          <a:endParaRPr lang="tr-TR" sz="2000"/>
        </a:p>
      </dgm:t>
    </dgm:pt>
    <dgm:pt modelId="{5C6B6DA3-4E30-4176-AFD3-89852B75CFCF}" type="sibTrans" cxnId="{E1036DFE-A557-4109-8BFA-C08E46C0DAF1}">
      <dgm:prSet/>
      <dgm:spPr/>
      <dgm:t>
        <a:bodyPr/>
        <a:lstStyle/>
        <a:p>
          <a:endParaRPr lang="tr-TR" sz="2000"/>
        </a:p>
      </dgm:t>
    </dgm:pt>
    <dgm:pt modelId="{E99984B1-7684-445F-8401-3D4E69E5E5FF}">
      <dgm:prSet custT="1"/>
      <dgm:spPr/>
      <dgm:t>
        <a:bodyPr/>
        <a:lstStyle/>
        <a:p>
          <a:r>
            <a:rPr lang="tr-TR" sz="1800" dirty="0"/>
            <a:t>Beyaz etli balıklar</a:t>
          </a:r>
        </a:p>
      </dgm:t>
    </dgm:pt>
    <dgm:pt modelId="{8923545C-2A91-4B78-AEFA-87562AC7D42D}" type="parTrans" cxnId="{11BEDFA7-0139-4EB9-93C2-CD9591B00B28}">
      <dgm:prSet/>
      <dgm:spPr/>
      <dgm:t>
        <a:bodyPr/>
        <a:lstStyle/>
        <a:p>
          <a:endParaRPr lang="tr-TR" sz="2000"/>
        </a:p>
      </dgm:t>
    </dgm:pt>
    <dgm:pt modelId="{5C2821DE-BCCC-412B-89A1-C53C26EE2399}" type="sibTrans" cxnId="{11BEDFA7-0139-4EB9-93C2-CD9591B00B28}">
      <dgm:prSet/>
      <dgm:spPr/>
      <dgm:t>
        <a:bodyPr/>
        <a:lstStyle/>
        <a:p>
          <a:endParaRPr lang="tr-TR" sz="2000"/>
        </a:p>
      </dgm:t>
    </dgm:pt>
    <dgm:pt modelId="{3A46F3BF-985B-4313-85C5-74D79BF82EFC}">
      <dgm:prSet custT="1"/>
      <dgm:spPr/>
      <dgm:t>
        <a:bodyPr/>
        <a:lstStyle/>
        <a:p>
          <a:r>
            <a:rPr lang="tr-TR" sz="1800" dirty="0"/>
            <a:t>Siyah etli balıklar</a:t>
          </a:r>
        </a:p>
      </dgm:t>
    </dgm:pt>
    <dgm:pt modelId="{ED0CCCA0-5477-4359-904B-B6EDAC3B04F5}" type="parTrans" cxnId="{C8F15A44-2BEC-412D-B653-1369FB6BB1D3}">
      <dgm:prSet/>
      <dgm:spPr/>
      <dgm:t>
        <a:bodyPr/>
        <a:lstStyle/>
        <a:p>
          <a:endParaRPr lang="tr-TR" sz="2000"/>
        </a:p>
      </dgm:t>
    </dgm:pt>
    <dgm:pt modelId="{208061ED-3BB8-4B18-9879-29C80610754D}" type="sibTrans" cxnId="{C8F15A44-2BEC-412D-B653-1369FB6BB1D3}">
      <dgm:prSet/>
      <dgm:spPr/>
      <dgm:t>
        <a:bodyPr/>
        <a:lstStyle/>
        <a:p>
          <a:endParaRPr lang="tr-TR" sz="2000"/>
        </a:p>
      </dgm:t>
    </dgm:pt>
    <dgm:pt modelId="{27CEFFD4-2641-4A93-93FF-674015D7E084}">
      <dgm:prSet custT="1"/>
      <dgm:spPr/>
      <dgm:t>
        <a:bodyPr/>
        <a:lstStyle/>
        <a:p>
          <a:r>
            <a:rPr lang="tr-TR" sz="1800" dirty="0"/>
            <a:t>Pullu/pulsuz balıklar</a:t>
          </a:r>
        </a:p>
      </dgm:t>
    </dgm:pt>
    <dgm:pt modelId="{BB0D7EC3-CC87-469F-81DF-46A30D6F5B59}" type="parTrans" cxnId="{414B8D2E-BD1B-4718-A9FC-C02426DFE59D}">
      <dgm:prSet/>
      <dgm:spPr/>
      <dgm:t>
        <a:bodyPr/>
        <a:lstStyle/>
        <a:p>
          <a:endParaRPr lang="tr-TR" sz="2000"/>
        </a:p>
      </dgm:t>
    </dgm:pt>
    <dgm:pt modelId="{19431960-1248-45BC-8ECB-2C9D1F3E3115}" type="sibTrans" cxnId="{414B8D2E-BD1B-4718-A9FC-C02426DFE59D}">
      <dgm:prSet/>
      <dgm:spPr/>
      <dgm:t>
        <a:bodyPr/>
        <a:lstStyle/>
        <a:p>
          <a:endParaRPr lang="tr-TR" sz="2000"/>
        </a:p>
      </dgm:t>
    </dgm:pt>
    <dgm:pt modelId="{5A6B77C4-A725-44E2-8E43-1D9E447BF755}">
      <dgm:prSet custT="1"/>
      <dgm:spPr/>
      <dgm:t>
        <a:bodyPr/>
        <a:lstStyle/>
        <a:p>
          <a:r>
            <a:rPr lang="tr-TR" sz="1800" dirty="0"/>
            <a:t>Yassı/yuvarlak balıklar</a:t>
          </a:r>
        </a:p>
      </dgm:t>
    </dgm:pt>
    <dgm:pt modelId="{B64114A3-F10D-4531-8EE8-843892C91E78}" type="parTrans" cxnId="{6C640CBF-F6C5-4639-9EA4-23743073D96B}">
      <dgm:prSet/>
      <dgm:spPr/>
      <dgm:t>
        <a:bodyPr/>
        <a:lstStyle/>
        <a:p>
          <a:endParaRPr lang="tr-TR" sz="2000"/>
        </a:p>
      </dgm:t>
    </dgm:pt>
    <dgm:pt modelId="{DEC1815B-0F06-47F1-BDD5-31DCD0FCC422}" type="sibTrans" cxnId="{6C640CBF-F6C5-4639-9EA4-23743073D96B}">
      <dgm:prSet/>
      <dgm:spPr/>
      <dgm:t>
        <a:bodyPr/>
        <a:lstStyle/>
        <a:p>
          <a:endParaRPr lang="tr-TR" sz="2000"/>
        </a:p>
      </dgm:t>
    </dgm:pt>
    <dgm:pt modelId="{3979059A-5B9A-4F1E-89BA-C3DEF9910003}">
      <dgm:prSet custT="1"/>
      <dgm:spPr/>
      <dgm:t>
        <a:bodyPr/>
        <a:lstStyle/>
        <a:p>
          <a:r>
            <a:rPr lang="tr-TR" sz="1800" dirty="0"/>
            <a:t>Deniz canlıları</a:t>
          </a:r>
        </a:p>
      </dgm:t>
    </dgm:pt>
    <dgm:pt modelId="{88EC3CF6-1203-4B38-8B12-3607F8F97F7F}" type="parTrans" cxnId="{5B7C7A05-0CAB-4CA2-9C65-15AA829DE11D}">
      <dgm:prSet/>
      <dgm:spPr/>
      <dgm:t>
        <a:bodyPr/>
        <a:lstStyle/>
        <a:p>
          <a:endParaRPr lang="tr-TR" sz="2000"/>
        </a:p>
      </dgm:t>
    </dgm:pt>
    <dgm:pt modelId="{7E457B23-2D70-411A-80B4-A97CB761D424}" type="sibTrans" cxnId="{5B7C7A05-0CAB-4CA2-9C65-15AA829DE11D}">
      <dgm:prSet/>
      <dgm:spPr/>
      <dgm:t>
        <a:bodyPr/>
        <a:lstStyle/>
        <a:p>
          <a:endParaRPr lang="tr-TR" sz="2000"/>
        </a:p>
      </dgm:t>
    </dgm:pt>
    <dgm:pt modelId="{466CAAF1-CC6F-4387-AE36-F2E5DBE18791}">
      <dgm:prSet custT="1"/>
      <dgm:spPr/>
      <dgm:t>
        <a:bodyPr/>
        <a:lstStyle/>
        <a:p>
          <a:r>
            <a:rPr lang="tr-TR" sz="1800" dirty="0"/>
            <a:t>Kabuklu su canlıları</a:t>
          </a:r>
        </a:p>
      </dgm:t>
    </dgm:pt>
    <dgm:pt modelId="{3B4C7B02-AA4E-414A-8563-ADC57586862D}" type="parTrans" cxnId="{ED034A21-DDED-4CA6-898B-C9EEE89AD830}">
      <dgm:prSet/>
      <dgm:spPr/>
      <dgm:t>
        <a:bodyPr/>
        <a:lstStyle/>
        <a:p>
          <a:endParaRPr lang="tr-TR" sz="2000"/>
        </a:p>
      </dgm:t>
    </dgm:pt>
    <dgm:pt modelId="{3D2FC2C3-B866-40CC-8154-5B9DB99A1279}" type="sibTrans" cxnId="{ED034A21-DDED-4CA6-898B-C9EEE89AD830}">
      <dgm:prSet/>
      <dgm:spPr/>
      <dgm:t>
        <a:bodyPr/>
        <a:lstStyle/>
        <a:p>
          <a:endParaRPr lang="tr-TR" sz="2000"/>
        </a:p>
      </dgm:t>
    </dgm:pt>
    <dgm:pt modelId="{F3B286AE-4BFE-4FAE-97A1-BF4FFC77FED1}">
      <dgm:prSet custT="1"/>
      <dgm:spPr/>
      <dgm:t>
        <a:bodyPr/>
        <a:lstStyle/>
        <a:p>
          <a:r>
            <a:rPr lang="tr-TR" sz="1800" dirty="0"/>
            <a:t>Yumuşakçalar</a:t>
          </a:r>
        </a:p>
      </dgm:t>
    </dgm:pt>
    <dgm:pt modelId="{E9714CA2-61C6-4912-B515-2420E956A571}" type="parTrans" cxnId="{CF1738BA-C39D-44E8-926E-93F50FF30B17}">
      <dgm:prSet/>
      <dgm:spPr/>
      <dgm:t>
        <a:bodyPr/>
        <a:lstStyle/>
        <a:p>
          <a:endParaRPr lang="tr-TR" sz="2000"/>
        </a:p>
      </dgm:t>
    </dgm:pt>
    <dgm:pt modelId="{5157E5BE-CD5C-4AB8-BDE0-0B4BE30BAD77}" type="sibTrans" cxnId="{CF1738BA-C39D-44E8-926E-93F50FF30B17}">
      <dgm:prSet/>
      <dgm:spPr/>
      <dgm:t>
        <a:bodyPr/>
        <a:lstStyle/>
        <a:p>
          <a:endParaRPr lang="tr-TR" sz="2000"/>
        </a:p>
      </dgm:t>
    </dgm:pt>
    <dgm:pt modelId="{C9719E11-A430-4491-9327-BB196682D4CE}" type="pres">
      <dgm:prSet presAssocID="{D9C1BA75-8514-416F-8C4F-A7139313D79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45EE083-230F-4961-891F-226E09009D0E}" type="pres">
      <dgm:prSet presAssocID="{3979059A-5B9A-4F1E-89BA-C3DEF9910003}" presName="hierRoot1" presStyleCnt="0">
        <dgm:presLayoutVars>
          <dgm:hierBranch val="init"/>
        </dgm:presLayoutVars>
      </dgm:prSet>
      <dgm:spPr/>
    </dgm:pt>
    <dgm:pt modelId="{8594E501-7CFF-4F35-992C-A01B1E6019D9}" type="pres">
      <dgm:prSet presAssocID="{3979059A-5B9A-4F1E-89BA-C3DEF9910003}" presName="rootComposite1" presStyleCnt="0"/>
      <dgm:spPr/>
    </dgm:pt>
    <dgm:pt modelId="{812113DA-6DCF-4C21-8908-C7D345FADFF2}" type="pres">
      <dgm:prSet presAssocID="{3979059A-5B9A-4F1E-89BA-C3DEF991000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0EB311B-5F05-4C15-B26C-B017130ECE47}" type="pres">
      <dgm:prSet presAssocID="{3979059A-5B9A-4F1E-89BA-C3DEF991000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F9C75AD-DA72-408E-B107-D153DB548B2C}" type="pres">
      <dgm:prSet presAssocID="{3979059A-5B9A-4F1E-89BA-C3DEF9910003}" presName="hierChild2" presStyleCnt="0"/>
      <dgm:spPr/>
    </dgm:pt>
    <dgm:pt modelId="{1F67857C-9A38-4F96-B264-E06EDC8B040F}" type="pres">
      <dgm:prSet presAssocID="{B0B7E769-817B-4E19-A57A-42A984309074}" presName="Name37" presStyleLbl="parChTrans1D2" presStyleIdx="0" presStyleCnt="3"/>
      <dgm:spPr/>
      <dgm:t>
        <a:bodyPr/>
        <a:lstStyle/>
        <a:p>
          <a:endParaRPr lang="tr-TR"/>
        </a:p>
      </dgm:t>
    </dgm:pt>
    <dgm:pt modelId="{17579AD1-9D2E-4287-9788-92FDC912026E}" type="pres">
      <dgm:prSet presAssocID="{AD2EE530-90CE-4D83-B17E-1A1FFB4B13BC}" presName="hierRoot2" presStyleCnt="0">
        <dgm:presLayoutVars>
          <dgm:hierBranch val="init"/>
        </dgm:presLayoutVars>
      </dgm:prSet>
      <dgm:spPr/>
    </dgm:pt>
    <dgm:pt modelId="{F5872C78-46A4-418F-BBEA-E75851498BBF}" type="pres">
      <dgm:prSet presAssocID="{AD2EE530-90CE-4D83-B17E-1A1FFB4B13BC}" presName="rootComposite" presStyleCnt="0"/>
      <dgm:spPr/>
    </dgm:pt>
    <dgm:pt modelId="{330743E1-AB2B-4D2A-A969-20DDE93C8E89}" type="pres">
      <dgm:prSet presAssocID="{AD2EE530-90CE-4D83-B17E-1A1FFB4B13B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92AE87E-F596-40DC-87A0-5BD7A365325F}" type="pres">
      <dgm:prSet presAssocID="{AD2EE530-90CE-4D83-B17E-1A1FFB4B13BC}" presName="rootConnector" presStyleLbl="node2" presStyleIdx="0" presStyleCnt="3"/>
      <dgm:spPr/>
      <dgm:t>
        <a:bodyPr/>
        <a:lstStyle/>
        <a:p>
          <a:endParaRPr lang="tr-TR"/>
        </a:p>
      </dgm:t>
    </dgm:pt>
    <dgm:pt modelId="{AC9CF0F8-DE21-4B9E-92D1-B136F2C76957}" type="pres">
      <dgm:prSet presAssocID="{AD2EE530-90CE-4D83-B17E-1A1FFB4B13BC}" presName="hierChild4" presStyleCnt="0"/>
      <dgm:spPr/>
    </dgm:pt>
    <dgm:pt modelId="{221864E1-DFEA-46B3-9A05-6C5B956B119B}" type="pres">
      <dgm:prSet presAssocID="{463F5A7A-108D-468C-80E4-AE735302013E}" presName="Name37" presStyleLbl="parChTrans1D3" presStyleIdx="0" presStyleCnt="3"/>
      <dgm:spPr/>
      <dgm:t>
        <a:bodyPr/>
        <a:lstStyle/>
        <a:p>
          <a:endParaRPr lang="tr-TR"/>
        </a:p>
      </dgm:t>
    </dgm:pt>
    <dgm:pt modelId="{1B94C684-A180-4282-9EB5-C53C4F6CF718}" type="pres">
      <dgm:prSet presAssocID="{F37580C2-532A-456B-8D20-EC995CCF069A}" presName="hierRoot2" presStyleCnt="0">
        <dgm:presLayoutVars>
          <dgm:hierBranch val="init"/>
        </dgm:presLayoutVars>
      </dgm:prSet>
      <dgm:spPr/>
    </dgm:pt>
    <dgm:pt modelId="{416D7B6A-0991-4723-A6F8-AAD7EBCF763A}" type="pres">
      <dgm:prSet presAssocID="{F37580C2-532A-456B-8D20-EC995CCF069A}" presName="rootComposite" presStyleCnt="0"/>
      <dgm:spPr/>
    </dgm:pt>
    <dgm:pt modelId="{93CC6CEA-B564-4643-AFD9-C648A24C2B99}" type="pres">
      <dgm:prSet presAssocID="{F37580C2-532A-456B-8D20-EC995CCF069A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760410B-BC34-49BA-B6C1-2C8B864EA5E4}" type="pres">
      <dgm:prSet presAssocID="{F37580C2-532A-456B-8D20-EC995CCF069A}" presName="rootConnector" presStyleLbl="node3" presStyleIdx="0" presStyleCnt="3"/>
      <dgm:spPr/>
      <dgm:t>
        <a:bodyPr/>
        <a:lstStyle/>
        <a:p>
          <a:endParaRPr lang="tr-TR"/>
        </a:p>
      </dgm:t>
    </dgm:pt>
    <dgm:pt modelId="{809CBE7F-4423-426D-AC20-228F108F61F9}" type="pres">
      <dgm:prSet presAssocID="{F37580C2-532A-456B-8D20-EC995CCF069A}" presName="hierChild4" presStyleCnt="0"/>
      <dgm:spPr/>
    </dgm:pt>
    <dgm:pt modelId="{77238990-5061-49E2-B637-E9DF836B62AF}" type="pres">
      <dgm:prSet presAssocID="{48C54BC9-30CE-45AD-A181-28E53E1E9B09}" presName="Name37" presStyleLbl="parChTrans1D4" presStyleIdx="0" presStyleCnt="7"/>
      <dgm:spPr/>
      <dgm:t>
        <a:bodyPr/>
        <a:lstStyle/>
        <a:p>
          <a:endParaRPr lang="tr-TR"/>
        </a:p>
      </dgm:t>
    </dgm:pt>
    <dgm:pt modelId="{224B9F6C-F433-4ECD-8971-FEC2D9AD3D0B}" type="pres">
      <dgm:prSet presAssocID="{EB82A8A7-82B5-409F-9550-F3A4B922A7AD}" presName="hierRoot2" presStyleCnt="0">
        <dgm:presLayoutVars>
          <dgm:hierBranch val="init"/>
        </dgm:presLayoutVars>
      </dgm:prSet>
      <dgm:spPr/>
    </dgm:pt>
    <dgm:pt modelId="{A1B412CB-F866-4614-B45B-BE12511E4980}" type="pres">
      <dgm:prSet presAssocID="{EB82A8A7-82B5-409F-9550-F3A4B922A7AD}" presName="rootComposite" presStyleCnt="0"/>
      <dgm:spPr/>
    </dgm:pt>
    <dgm:pt modelId="{560ADB84-68FE-4DCD-B3D4-94AFA47AE0B9}" type="pres">
      <dgm:prSet presAssocID="{EB82A8A7-82B5-409F-9550-F3A4B922A7AD}" presName="rootText" presStyleLbl="node4" presStyleIdx="0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1D010D-4CE7-4ADC-8892-81A5E1350266}" type="pres">
      <dgm:prSet presAssocID="{EB82A8A7-82B5-409F-9550-F3A4B922A7AD}" presName="rootConnector" presStyleLbl="node4" presStyleIdx="0" presStyleCnt="7"/>
      <dgm:spPr/>
      <dgm:t>
        <a:bodyPr/>
        <a:lstStyle/>
        <a:p>
          <a:endParaRPr lang="tr-TR"/>
        </a:p>
      </dgm:t>
    </dgm:pt>
    <dgm:pt modelId="{3DD3E1D7-6256-4A23-BADF-F2D39A7E38F1}" type="pres">
      <dgm:prSet presAssocID="{EB82A8A7-82B5-409F-9550-F3A4B922A7AD}" presName="hierChild4" presStyleCnt="0"/>
      <dgm:spPr/>
    </dgm:pt>
    <dgm:pt modelId="{6B770EA6-593F-45D9-871D-87167F3B4A27}" type="pres">
      <dgm:prSet presAssocID="{EB82A8A7-82B5-409F-9550-F3A4B922A7AD}" presName="hierChild5" presStyleCnt="0"/>
      <dgm:spPr/>
    </dgm:pt>
    <dgm:pt modelId="{C9DC9650-0C43-4578-9DF3-98EA03D5A32D}" type="pres">
      <dgm:prSet presAssocID="{A8BB9B43-2FAC-4475-9BA7-76EED1C4A17F}" presName="Name37" presStyleLbl="parChTrans1D4" presStyleIdx="1" presStyleCnt="7"/>
      <dgm:spPr/>
      <dgm:t>
        <a:bodyPr/>
        <a:lstStyle/>
        <a:p>
          <a:endParaRPr lang="tr-TR"/>
        </a:p>
      </dgm:t>
    </dgm:pt>
    <dgm:pt modelId="{01CD47DF-B23F-40D6-9127-19F532CC4B31}" type="pres">
      <dgm:prSet presAssocID="{E4761F61-06CC-4641-9D86-FD798E9861C0}" presName="hierRoot2" presStyleCnt="0">
        <dgm:presLayoutVars>
          <dgm:hierBranch val="init"/>
        </dgm:presLayoutVars>
      </dgm:prSet>
      <dgm:spPr/>
    </dgm:pt>
    <dgm:pt modelId="{F92C2DCC-4626-47D2-8EB6-A308E76A0BB5}" type="pres">
      <dgm:prSet presAssocID="{E4761F61-06CC-4641-9D86-FD798E9861C0}" presName="rootComposite" presStyleCnt="0"/>
      <dgm:spPr/>
    </dgm:pt>
    <dgm:pt modelId="{86DF0834-AC10-4F5F-AC13-4BCA1E508590}" type="pres">
      <dgm:prSet presAssocID="{E4761F61-06CC-4641-9D86-FD798E9861C0}" presName="rootText" presStyleLbl="node4" presStyleIdx="1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B1A5D18-632C-45FE-902F-83CE04104C77}" type="pres">
      <dgm:prSet presAssocID="{E4761F61-06CC-4641-9D86-FD798E9861C0}" presName="rootConnector" presStyleLbl="node4" presStyleIdx="1" presStyleCnt="7"/>
      <dgm:spPr/>
      <dgm:t>
        <a:bodyPr/>
        <a:lstStyle/>
        <a:p>
          <a:endParaRPr lang="tr-TR"/>
        </a:p>
      </dgm:t>
    </dgm:pt>
    <dgm:pt modelId="{9AA88288-3D52-44F4-9ADF-F55D27D0C606}" type="pres">
      <dgm:prSet presAssocID="{E4761F61-06CC-4641-9D86-FD798E9861C0}" presName="hierChild4" presStyleCnt="0"/>
      <dgm:spPr/>
    </dgm:pt>
    <dgm:pt modelId="{2CB77450-2002-4615-A5D5-EA63291593B7}" type="pres">
      <dgm:prSet presAssocID="{E4761F61-06CC-4641-9D86-FD798E9861C0}" presName="hierChild5" presStyleCnt="0"/>
      <dgm:spPr/>
    </dgm:pt>
    <dgm:pt modelId="{F8C9D858-5C73-4DD1-B26A-E989B0970707}" type="pres">
      <dgm:prSet presAssocID="{E8CB73F8-9641-4165-82D8-7D22FBF6D9DF}" presName="Name37" presStyleLbl="parChTrans1D4" presStyleIdx="2" presStyleCnt="7"/>
      <dgm:spPr/>
      <dgm:t>
        <a:bodyPr/>
        <a:lstStyle/>
        <a:p>
          <a:endParaRPr lang="tr-TR"/>
        </a:p>
      </dgm:t>
    </dgm:pt>
    <dgm:pt modelId="{2DFFDA86-62B6-489D-8E5B-0BA8DDF5237E}" type="pres">
      <dgm:prSet presAssocID="{A5E135A5-0038-42CE-AB45-44D1926D2314}" presName="hierRoot2" presStyleCnt="0">
        <dgm:presLayoutVars>
          <dgm:hierBranch val="init"/>
        </dgm:presLayoutVars>
      </dgm:prSet>
      <dgm:spPr/>
    </dgm:pt>
    <dgm:pt modelId="{D6913325-1257-40CA-B2F1-2E4D3F2696C8}" type="pres">
      <dgm:prSet presAssocID="{A5E135A5-0038-42CE-AB45-44D1926D2314}" presName="rootComposite" presStyleCnt="0"/>
      <dgm:spPr/>
    </dgm:pt>
    <dgm:pt modelId="{5FA97BE5-6CB9-4B47-AE7F-E9364864AFA0}" type="pres">
      <dgm:prSet presAssocID="{A5E135A5-0038-42CE-AB45-44D1926D2314}" presName="rootText" presStyleLbl="node4" presStyleIdx="2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F528F5-4D9D-49F2-8E00-C35A1F5B1BAD}" type="pres">
      <dgm:prSet presAssocID="{A5E135A5-0038-42CE-AB45-44D1926D2314}" presName="rootConnector" presStyleLbl="node4" presStyleIdx="2" presStyleCnt="7"/>
      <dgm:spPr/>
      <dgm:t>
        <a:bodyPr/>
        <a:lstStyle/>
        <a:p>
          <a:endParaRPr lang="tr-TR"/>
        </a:p>
      </dgm:t>
    </dgm:pt>
    <dgm:pt modelId="{668BAB85-152D-489F-B61C-A0EC1F1CE4C6}" type="pres">
      <dgm:prSet presAssocID="{A5E135A5-0038-42CE-AB45-44D1926D2314}" presName="hierChild4" presStyleCnt="0"/>
      <dgm:spPr/>
    </dgm:pt>
    <dgm:pt modelId="{5AFA530D-606A-423E-A981-EC47EA85CABC}" type="pres">
      <dgm:prSet presAssocID="{A5E135A5-0038-42CE-AB45-44D1926D2314}" presName="hierChild5" presStyleCnt="0"/>
      <dgm:spPr/>
    </dgm:pt>
    <dgm:pt modelId="{2365244C-A376-449E-8EFD-FE2DA5395BA1}" type="pres">
      <dgm:prSet presAssocID="{F37580C2-532A-456B-8D20-EC995CCF069A}" presName="hierChild5" presStyleCnt="0"/>
      <dgm:spPr/>
    </dgm:pt>
    <dgm:pt modelId="{AF32C43D-B266-4558-9E04-A670069CE89C}" type="pres">
      <dgm:prSet presAssocID="{AA8334FE-ADCE-4614-AC2B-0C3E1ADE9F7A}" presName="Name37" presStyleLbl="parChTrans1D3" presStyleIdx="1" presStyleCnt="3"/>
      <dgm:spPr/>
      <dgm:t>
        <a:bodyPr/>
        <a:lstStyle/>
        <a:p>
          <a:endParaRPr lang="tr-TR"/>
        </a:p>
      </dgm:t>
    </dgm:pt>
    <dgm:pt modelId="{9E0A4591-6C5E-4BFB-9052-3578134560A2}" type="pres">
      <dgm:prSet presAssocID="{E8BDFE7D-5929-4300-A2BE-D507F442177F}" presName="hierRoot2" presStyleCnt="0">
        <dgm:presLayoutVars>
          <dgm:hierBranch val="init"/>
        </dgm:presLayoutVars>
      </dgm:prSet>
      <dgm:spPr/>
    </dgm:pt>
    <dgm:pt modelId="{98FDC957-604E-4FF7-9103-18789079C319}" type="pres">
      <dgm:prSet presAssocID="{E8BDFE7D-5929-4300-A2BE-D507F442177F}" presName="rootComposite" presStyleCnt="0"/>
      <dgm:spPr/>
    </dgm:pt>
    <dgm:pt modelId="{09F1D49B-1DE1-4A8C-872B-7E3FBB32D8E2}" type="pres">
      <dgm:prSet presAssocID="{E8BDFE7D-5929-4300-A2BE-D507F442177F}" presName="rootText" presStyleLbl="node3" presStyleIdx="1" presStyleCnt="3" custScaleX="11438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91692AA-73AC-41AC-AC32-B9EDDCFD0167}" type="pres">
      <dgm:prSet presAssocID="{E8BDFE7D-5929-4300-A2BE-D507F442177F}" presName="rootConnector" presStyleLbl="node3" presStyleIdx="1" presStyleCnt="3"/>
      <dgm:spPr/>
      <dgm:t>
        <a:bodyPr/>
        <a:lstStyle/>
        <a:p>
          <a:endParaRPr lang="tr-TR"/>
        </a:p>
      </dgm:t>
    </dgm:pt>
    <dgm:pt modelId="{468A63F3-7571-4A5B-86B5-9CFA92365F6C}" type="pres">
      <dgm:prSet presAssocID="{E8BDFE7D-5929-4300-A2BE-D507F442177F}" presName="hierChild4" presStyleCnt="0"/>
      <dgm:spPr/>
    </dgm:pt>
    <dgm:pt modelId="{A26E5552-1782-4999-A148-541A60F5FD0C}" type="pres">
      <dgm:prSet presAssocID="{8923545C-2A91-4B78-AEFA-87562AC7D42D}" presName="Name37" presStyleLbl="parChTrans1D4" presStyleIdx="3" presStyleCnt="7"/>
      <dgm:spPr/>
      <dgm:t>
        <a:bodyPr/>
        <a:lstStyle/>
        <a:p>
          <a:endParaRPr lang="tr-TR"/>
        </a:p>
      </dgm:t>
    </dgm:pt>
    <dgm:pt modelId="{0EB6522C-5B81-45EF-B82B-6675B1804ED3}" type="pres">
      <dgm:prSet presAssocID="{E99984B1-7684-445F-8401-3D4E69E5E5FF}" presName="hierRoot2" presStyleCnt="0">
        <dgm:presLayoutVars>
          <dgm:hierBranch val="init"/>
        </dgm:presLayoutVars>
      </dgm:prSet>
      <dgm:spPr/>
    </dgm:pt>
    <dgm:pt modelId="{DD3DC85E-9BE1-4721-92A4-2F2D25C44200}" type="pres">
      <dgm:prSet presAssocID="{E99984B1-7684-445F-8401-3D4E69E5E5FF}" presName="rootComposite" presStyleCnt="0"/>
      <dgm:spPr/>
    </dgm:pt>
    <dgm:pt modelId="{87D83EB0-628D-4897-88C1-28C2C5B715B8}" type="pres">
      <dgm:prSet presAssocID="{E99984B1-7684-445F-8401-3D4E69E5E5FF}" presName="rootText" presStyleLbl="node4" presStyleIdx="3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A0F1BE-402A-4656-91B3-649FB888794E}" type="pres">
      <dgm:prSet presAssocID="{E99984B1-7684-445F-8401-3D4E69E5E5FF}" presName="rootConnector" presStyleLbl="node4" presStyleIdx="3" presStyleCnt="7"/>
      <dgm:spPr/>
      <dgm:t>
        <a:bodyPr/>
        <a:lstStyle/>
        <a:p>
          <a:endParaRPr lang="tr-TR"/>
        </a:p>
      </dgm:t>
    </dgm:pt>
    <dgm:pt modelId="{54B5B15F-5E27-45DB-A006-1E8FE7BB72DF}" type="pres">
      <dgm:prSet presAssocID="{E99984B1-7684-445F-8401-3D4E69E5E5FF}" presName="hierChild4" presStyleCnt="0"/>
      <dgm:spPr/>
    </dgm:pt>
    <dgm:pt modelId="{5D40C256-035A-41A4-AB3B-D0096963B141}" type="pres">
      <dgm:prSet presAssocID="{E99984B1-7684-445F-8401-3D4E69E5E5FF}" presName="hierChild5" presStyleCnt="0"/>
      <dgm:spPr/>
    </dgm:pt>
    <dgm:pt modelId="{C91C3B58-4B63-4216-B0E0-646D95EF4352}" type="pres">
      <dgm:prSet presAssocID="{ED0CCCA0-5477-4359-904B-B6EDAC3B04F5}" presName="Name37" presStyleLbl="parChTrans1D4" presStyleIdx="4" presStyleCnt="7"/>
      <dgm:spPr/>
      <dgm:t>
        <a:bodyPr/>
        <a:lstStyle/>
        <a:p>
          <a:endParaRPr lang="tr-TR"/>
        </a:p>
      </dgm:t>
    </dgm:pt>
    <dgm:pt modelId="{C23EFD70-C1DA-4580-B2D7-7A1131EAFA95}" type="pres">
      <dgm:prSet presAssocID="{3A46F3BF-985B-4313-85C5-74D79BF82EFC}" presName="hierRoot2" presStyleCnt="0">
        <dgm:presLayoutVars>
          <dgm:hierBranch val="init"/>
        </dgm:presLayoutVars>
      </dgm:prSet>
      <dgm:spPr/>
    </dgm:pt>
    <dgm:pt modelId="{D3604393-DDAD-4033-9C5B-A0DC77D3EBB0}" type="pres">
      <dgm:prSet presAssocID="{3A46F3BF-985B-4313-85C5-74D79BF82EFC}" presName="rootComposite" presStyleCnt="0"/>
      <dgm:spPr/>
    </dgm:pt>
    <dgm:pt modelId="{3D7C2727-2648-499A-8B1F-1D72935B7704}" type="pres">
      <dgm:prSet presAssocID="{3A46F3BF-985B-4313-85C5-74D79BF82EFC}" presName="rootText" presStyleLbl="node4" presStyleIdx="4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A91DA3-8640-4479-A393-F6C9F073EE3A}" type="pres">
      <dgm:prSet presAssocID="{3A46F3BF-985B-4313-85C5-74D79BF82EFC}" presName="rootConnector" presStyleLbl="node4" presStyleIdx="4" presStyleCnt="7"/>
      <dgm:spPr/>
      <dgm:t>
        <a:bodyPr/>
        <a:lstStyle/>
        <a:p>
          <a:endParaRPr lang="tr-TR"/>
        </a:p>
      </dgm:t>
    </dgm:pt>
    <dgm:pt modelId="{A704B7F5-F441-446E-A6EB-2D7FA3DB232C}" type="pres">
      <dgm:prSet presAssocID="{3A46F3BF-985B-4313-85C5-74D79BF82EFC}" presName="hierChild4" presStyleCnt="0"/>
      <dgm:spPr/>
    </dgm:pt>
    <dgm:pt modelId="{3B8304FF-CDD9-4163-9A9D-ACA280C486B5}" type="pres">
      <dgm:prSet presAssocID="{3A46F3BF-985B-4313-85C5-74D79BF82EFC}" presName="hierChild5" presStyleCnt="0"/>
      <dgm:spPr/>
    </dgm:pt>
    <dgm:pt modelId="{F5D98925-60CC-4953-84D1-CCD51D910EBC}" type="pres">
      <dgm:prSet presAssocID="{E8BDFE7D-5929-4300-A2BE-D507F442177F}" presName="hierChild5" presStyleCnt="0"/>
      <dgm:spPr/>
    </dgm:pt>
    <dgm:pt modelId="{F77AD8BC-4718-4128-9184-8D8C3E7BB8D5}" type="pres">
      <dgm:prSet presAssocID="{4B4BBADA-511E-4A3F-ABC1-4CE3CDE0747F}" presName="Name37" presStyleLbl="parChTrans1D3" presStyleIdx="2" presStyleCnt="3"/>
      <dgm:spPr/>
      <dgm:t>
        <a:bodyPr/>
        <a:lstStyle/>
        <a:p>
          <a:endParaRPr lang="tr-TR"/>
        </a:p>
      </dgm:t>
    </dgm:pt>
    <dgm:pt modelId="{8C9FE5CA-0D89-43C8-B810-70B66ECADE4B}" type="pres">
      <dgm:prSet presAssocID="{D325C332-6A07-4626-9148-8EA61B75A8DC}" presName="hierRoot2" presStyleCnt="0">
        <dgm:presLayoutVars>
          <dgm:hierBranch val="init"/>
        </dgm:presLayoutVars>
      </dgm:prSet>
      <dgm:spPr/>
    </dgm:pt>
    <dgm:pt modelId="{4B6A4CB4-1576-4D2F-805B-E9DC41CFED0D}" type="pres">
      <dgm:prSet presAssocID="{D325C332-6A07-4626-9148-8EA61B75A8DC}" presName="rootComposite" presStyleCnt="0"/>
      <dgm:spPr/>
    </dgm:pt>
    <dgm:pt modelId="{35A6AF09-0F0B-4342-BC10-B7FAD4FA2E26}" type="pres">
      <dgm:prSet presAssocID="{D325C332-6A07-4626-9148-8EA61B75A8DC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5B8713-571E-45AA-A9F0-239BFF92D2A6}" type="pres">
      <dgm:prSet presAssocID="{D325C332-6A07-4626-9148-8EA61B75A8DC}" presName="rootConnector" presStyleLbl="node3" presStyleIdx="2" presStyleCnt="3"/>
      <dgm:spPr/>
      <dgm:t>
        <a:bodyPr/>
        <a:lstStyle/>
        <a:p>
          <a:endParaRPr lang="tr-TR"/>
        </a:p>
      </dgm:t>
    </dgm:pt>
    <dgm:pt modelId="{43353DC6-C8F9-4A42-9400-EC0BEBA18D7F}" type="pres">
      <dgm:prSet presAssocID="{D325C332-6A07-4626-9148-8EA61B75A8DC}" presName="hierChild4" presStyleCnt="0"/>
      <dgm:spPr/>
    </dgm:pt>
    <dgm:pt modelId="{70501A2D-823B-46BB-97C3-CDEB319034FF}" type="pres">
      <dgm:prSet presAssocID="{BB0D7EC3-CC87-469F-81DF-46A30D6F5B59}" presName="Name37" presStyleLbl="parChTrans1D4" presStyleIdx="5" presStyleCnt="7"/>
      <dgm:spPr/>
      <dgm:t>
        <a:bodyPr/>
        <a:lstStyle/>
        <a:p>
          <a:endParaRPr lang="tr-TR"/>
        </a:p>
      </dgm:t>
    </dgm:pt>
    <dgm:pt modelId="{B7DBB27C-85FE-4BDC-99E1-EBB22F385F07}" type="pres">
      <dgm:prSet presAssocID="{27CEFFD4-2641-4A93-93FF-674015D7E084}" presName="hierRoot2" presStyleCnt="0">
        <dgm:presLayoutVars>
          <dgm:hierBranch val="init"/>
        </dgm:presLayoutVars>
      </dgm:prSet>
      <dgm:spPr/>
    </dgm:pt>
    <dgm:pt modelId="{5535FD54-12D9-4374-A1A1-246D79D26CEE}" type="pres">
      <dgm:prSet presAssocID="{27CEFFD4-2641-4A93-93FF-674015D7E084}" presName="rootComposite" presStyleCnt="0"/>
      <dgm:spPr/>
    </dgm:pt>
    <dgm:pt modelId="{6C053751-5C95-4506-B603-D44A92E9F11B}" type="pres">
      <dgm:prSet presAssocID="{27CEFFD4-2641-4A93-93FF-674015D7E084}" presName="rootText" presStyleLbl="node4" presStyleIdx="5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966BB2-05F1-458D-982E-8BBE84F50CB4}" type="pres">
      <dgm:prSet presAssocID="{27CEFFD4-2641-4A93-93FF-674015D7E084}" presName="rootConnector" presStyleLbl="node4" presStyleIdx="5" presStyleCnt="7"/>
      <dgm:spPr/>
      <dgm:t>
        <a:bodyPr/>
        <a:lstStyle/>
        <a:p>
          <a:endParaRPr lang="tr-TR"/>
        </a:p>
      </dgm:t>
    </dgm:pt>
    <dgm:pt modelId="{7EAB19C7-47DC-4A74-B5B7-1A7E4B75A102}" type="pres">
      <dgm:prSet presAssocID="{27CEFFD4-2641-4A93-93FF-674015D7E084}" presName="hierChild4" presStyleCnt="0"/>
      <dgm:spPr/>
    </dgm:pt>
    <dgm:pt modelId="{0416F889-E276-4CA8-8609-D22BEB5E3926}" type="pres">
      <dgm:prSet presAssocID="{27CEFFD4-2641-4A93-93FF-674015D7E084}" presName="hierChild5" presStyleCnt="0"/>
      <dgm:spPr/>
    </dgm:pt>
    <dgm:pt modelId="{A53756B8-FF74-4A2F-8C3A-93575FAFCB47}" type="pres">
      <dgm:prSet presAssocID="{B64114A3-F10D-4531-8EE8-843892C91E78}" presName="Name37" presStyleLbl="parChTrans1D4" presStyleIdx="6" presStyleCnt="7"/>
      <dgm:spPr/>
      <dgm:t>
        <a:bodyPr/>
        <a:lstStyle/>
        <a:p>
          <a:endParaRPr lang="tr-TR"/>
        </a:p>
      </dgm:t>
    </dgm:pt>
    <dgm:pt modelId="{8B0AB288-50A6-439B-A206-31C2364555DA}" type="pres">
      <dgm:prSet presAssocID="{5A6B77C4-A725-44E2-8E43-1D9E447BF755}" presName="hierRoot2" presStyleCnt="0">
        <dgm:presLayoutVars>
          <dgm:hierBranch val="init"/>
        </dgm:presLayoutVars>
      </dgm:prSet>
      <dgm:spPr/>
    </dgm:pt>
    <dgm:pt modelId="{8CED4A16-22C6-4376-A0BC-9F4388CA8C53}" type="pres">
      <dgm:prSet presAssocID="{5A6B77C4-A725-44E2-8E43-1D9E447BF755}" presName="rootComposite" presStyleCnt="0"/>
      <dgm:spPr/>
    </dgm:pt>
    <dgm:pt modelId="{B13364D9-9508-4FD8-9870-28A0062BA924}" type="pres">
      <dgm:prSet presAssocID="{5A6B77C4-A725-44E2-8E43-1D9E447BF755}" presName="rootText" presStyleLbl="node4" presStyleIdx="6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4B6F3B9-D123-4E47-A738-67A80D7FCB1D}" type="pres">
      <dgm:prSet presAssocID="{5A6B77C4-A725-44E2-8E43-1D9E447BF755}" presName="rootConnector" presStyleLbl="node4" presStyleIdx="6" presStyleCnt="7"/>
      <dgm:spPr/>
      <dgm:t>
        <a:bodyPr/>
        <a:lstStyle/>
        <a:p>
          <a:endParaRPr lang="tr-TR"/>
        </a:p>
      </dgm:t>
    </dgm:pt>
    <dgm:pt modelId="{8BAE5E91-E7B4-49C0-B358-BF5F4D21B33D}" type="pres">
      <dgm:prSet presAssocID="{5A6B77C4-A725-44E2-8E43-1D9E447BF755}" presName="hierChild4" presStyleCnt="0"/>
      <dgm:spPr/>
    </dgm:pt>
    <dgm:pt modelId="{EDFB52A6-B052-43E5-AD44-1A8E82322823}" type="pres">
      <dgm:prSet presAssocID="{5A6B77C4-A725-44E2-8E43-1D9E447BF755}" presName="hierChild5" presStyleCnt="0"/>
      <dgm:spPr/>
    </dgm:pt>
    <dgm:pt modelId="{902EB2C8-5124-4558-BFF9-84FF3FF98857}" type="pres">
      <dgm:prSet presAssocID="{D325C332-6A07-4626-9148-8EA61B75A8DC}" presName="hierChild5" presStyleCnt="0"/>
      <dgm:spPr/>
    </dgm:pt>
    <dgm:pt modelId="{1B7A8D7B-FE88-4A76-880C-C16F2BA0A53C}" type="pres">
      <dgm:prSet presAssocID="{AD2EE530-90CE-4D83-B17E-1A1FFB4B13BC}" presName="hierChild5" presStyleCnt="0"/>
      <dgm:spPr/>
    </dgm:pt>
    <dgm:pt modelId="{6F4ADAC7-88DD-4F1A-A629-49B89785376B}" type="pres">
      <dgm:prSet presAssocID="{3B4C7B02-AA4E-414A-8563-ADC57586862D}" presName="Name37" presStyleLbl="parChTrans1D2" presStyleIdx="1" presStyleCnt="3"/>
      <dgm:spPr/>
      <dgm:t>
        <a:bodyPr/>
        <a:lstStyle/>
        <a:p>
          <a:endParaRPr lang="tr-TR"/>
        </a:p>
      </dgm:t>
    </dgm:pt>
    <dgm:pt modelId="{5AAA5991-A8DD-47F6-AFB9-2CB179C4F489}" type="pres">
      <dgm:prSet presAssocID="{466CAAF1-CC6F-4387-AE36-F2E5DBE18791}" presName="hierRoot2" presStyleCnt="0">
        <dgm:presLayoutVars>
          <dgm:hierBranch val="init"/>
        </dgm:presLayoutVars>
      </dgm:prSet>
      <dgm:spPr/>
    </dgm:pt>
    <dgm:pt modelId="{5372739B-9292-4394-8BC9-382147A1A5D2}" type="pres">
      <dgm:prSet presAssocID="{466CAAF1-CC6F-4387-AE36-F2E5DBE18791}" presName="rootComposite" presStyleCnt="0"/>
      <dgm:spPr/>
    </dgm:pt>
    <dgm:pt modelId="{3308B751-D5C9-4665-BFBC-7985E07F3BB7}" type="pres">
      <dgm:prSet presAssocID="{466CAAF1-CC6F-4387-AE36-F2E5DBE1879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7231341-3245-458B-A418-DF2A56523D3E}" type="pres">
      <dgm:prSet presAssocID="{466CAAF1-CC6F-4387-AE36-F2E5DBE18791}" presName="rootConnector" presStyleLbl="node2" presStyleIdx="1" presStyleCnt="3"/>
      <dgm:spPr/>
      <dgm:t>
        <a:bodyPr/>
        <a:lstStyle/>
        <a:p>
          <a:endParaRPr lang="tr-TR"/>
        </a:p>
      </dgm:t>
    </dgm:pt>
    <dgm:pt modelId="{E04DFBC9-E22A-4D32-8DFF-D148C485338F}" type="pres">
      <dgm:prSet presAssocID="{466CAAF1-CC6F-4387-AE36-F2E5DBE18791}" presName="hierChild4" presStyleCnt="0"/>
      <dgm:spPr/>
    </dgm:pt>
    <dgm:pt modelId="{71E2E171-4B77-4C76-AD09-AB839788EFD8}" type="pres">
      <dgm:prSet presAssocID="{466CAAF1-CC6F-4387-AE36-F2E5DBE18791}" presName="hierChild5" presStyleCnt="0"/>
      <dgm:spPr/>
    </dgm:pt>
    <dgm:pt modelId="{CE061606-7CF6-444D-804B-2AF47CAD146A}" type="pres">
      <dgm:prSet presAssocID="{E9714CA2-61C6-4912-B515-2420E956A571}" presName="Name37" presStyleLbl="parChTrans1D2" presStyleIdx="2" presStyleCnt="3"/>
      <dgm:spPr/>
      <dgm:t>
        <a:bodyPr/>
        <a:lstStyle/>
        <a:p>
          <a:endParaRPr lang="tr-TR"/>
        </a:p>
      </dgm:t>
    </dgm:pt>
    <dgm:pt modelId="{22C4ECF0-BEF7-46C9-9DF5-F752B2FF7F81}" type="pres">
      <dgm:prSet presAssocID="{F3B286AE-4BFE-4FAE-97A1-BF4FFC77FED1}" presName="hierRoot2" presStyleCnt="0">
        <dgm:presLayoutVars>
          <dgm:hierBranch val="init"/>
        </dgm:presLayoutVars>
      </dgm:prSet>
      <dgm:spPr/>
    </dgm:pt>
    <dgm:pt modelId="{5C7DA09E-2EA3-47FC-95EB-0CD333803927}" type="pres">
      <dgm:prSet presAssocID="{F3B286AE-4BFE-4FAE-97A1-BF4FFC77FED1}" presName="rootComposite" presStyleCnt="0"/>
      <dgm:spPr/>
    </dgm:pt>
    <dgm:pt modelId="{3475F2B8-EB34-4E79-8298-10A97A5076D4}" type="pres">
      <dgm:prSet presAssocID="{F3B286AE-4BFE-4FAE-97A1-BF4FFC77FED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FDD58C-50CE-4BFD-BDE2-3A2667932AA2}" type="pres">
      <dgm:prSet presAssocID="{F3B286AE-4BFE-4FAE-97A1-BF4FFC77FED1}" presName="rootConnector" presStyleLbl="node2" presStyleIdx="2" presStyleCnt="3"/>
      <dgm:spPr/>
      <dgm:t>
        <a:bodyPr/>
        <a:lstStyle/>
        <a:p>
          <a:endParaRPr lang="tr-TR"/>
        </a:p>
      </dgm:t>
    </dgm:pt>
    <dgm:pt modelId="{49AF2E93-85ED-45B4-813A-6207CDC3043B}" type="pres">
      <dgm:prSet presAssocID="{F3B286AE-4BFE-4FAE-97A1-BF4FFC77FED1}" presName="hierChild4" presStyleCnt="0"/>
      <dgm:spPr/>
    </dgm:pt>
    <dgm:pt modelId="{678B0D43-3239-4D2C-A210-052CB2F7DCF9}" type="pres">
      <dgm:prSet presAssocID="{F3B286AE-4BFE-4FAE-97A1-BF4FFC77FED1}" presName="hierChild5" presStyleCnt="0"/>
      <dgm:spPr/>
    </dgm:pt>
    <dgm:pt modelId="{7581C72A-1D7C-4177-AEC8-BE45C0D43790}" type="pres">
      <dgm:prSet presAssocID="{3979059A-5B9A-4F1E-89BA-C3DEF9910003}" presName="hierChild3" presStyleCnt="0"/>
      <dgm:spPr/>
    </dgm:pt>
  </dgm:ptLst>
  <dgm:cxnLst>
    <dgm:cxn modelId="{CF1738BA-C39D-44E8-926E-93F50FF30B17}" srcId="{3979059A-5B9A-4F1E-89BA-C3DEF9910003}" destId="{F3B286AE-4BFE-4FAE-97A1-BF4FFC77FED1}" srcOrd="2" destOrd="0" parTransId="{E9714CA2-61C6-4912-B515-2420E956A571}" sibTransId="{5157E5BE-CD5C-4AB8-BDE0-0B4BE30BAD77}"/>
    <dgm:cxn modelId="{C8F15A44-2BEC-412D-B653-1369FB6BB1D3}" srcId="{E8BDFE7D-5929-4300-A2BE-D507F442177F}" destId="{3A46F3BF-985B-4313-85C5-74D79BF82EFC}" srcOrd="1" destOrd="0" parTransId="{ED0CCCA0-5477-4359-904B-B6EDAC3B04F5}" sibTransId="{208061ED-3BB8-4B18-9879-29C80610754D}"/>
    <dgm:cxn modelId="{B7F11CF0-24AD-4AB9-86FD-070180E2DC84}" type="presOf" srcId="{E99984B1-7684-445F-8401-3D4E69E5E5FF}" destId="{92A0F1BE-402A-4656-91B3-649FB888794E}" srcOrd="1" destOrd="0" presId="urn:microsoft.com/office/officeart/2005/8/layout/orgChart1"/>
    <dgm:cxn modelId="{1E30CF5C-FE95-41BD-8F83-37674AA0B607}" type="presOf" srcId="{8923545C-2A91-4B78-AEFA-87562AC7D42D}" destId="{A26E5552-1782-4999-A148-541A60F5FD0C}" srcOrd="0" destOrd="0" presId="urn:microsoft.com/office/officeart/2005/8/layout/orgChart1"/>
    <dgm:cxn modelId="{8BD6F57A-B53C-43B1-A092-81F785E24A9E}" type="presOf" srcId="{3A46F3BF-985B-4313-85C5-74D79BF82EFC}" destId="{3D7C2727-2648-499A-8B1F-1D72935B7704}" srcOrd="0" destOrd="0" presId="urn:microsoft.com/office/officeart/2005/8/layout/orgChart1"/>
    <dgm:cxn modelId="{063E2867-BA53-482E-84E7-661A468F4C72}" type="presOf" srcId="{E8BDFE7D-5929-4300-A2BE-D507F442177F}" destId="{09F1D49B-1DE1-4A8C-872B-7E3FBB32D8E2}" srcOrd="0" destOrd="0" presId="urn:microsoft.com/office/officeart/2005/8/layout/orgChart1"/>
    <dgm:cxn modelId="{B4B174F5-78ED-41F8-A792-FD597FF8F335}" type="presOf" srcId="{F37580C2-532A-456B-8D20-EC995CCF069A}" destId="{4760410B-BC34-49BA-B6C1-2C8B864EA5E4}" srcOrd="1" destOrd="0" presId="urn:microsoft.com/office/officeart/2005/8/layout/orgChart1"/>
    <dgm:cxn modelId="{F44ACFC4-9107-4346-AFC5-041D3F463015}" type="presOf" srcId="{D9C1BA75-8514-416F-8C4F-A7139313D79F}" destId="{C9719E11-A430-4491-9327-BB196682D4CE}" srcOrd="0" destOrd="0" presId="urn:microsoft.com/office/officeart/2005/8/layout/orgChart1"/>
    <dgm:cxn modelId="{5DAF7BF9-FF25-4666-ACEF-D0DFD2FF4F53}" type="presOf" srcId="{ED0CCCA0-5477-4359-904B-B6EDAC3B04F5}" destId="{C91C3B58-4B63-4216-B0E0-646D95EF4352}" srcOrd="0" destOrd="0" presId="urn:microsoft.com/office/officeart/2005/8/layout/orgChart1"/>
    <dgm:cxn modelId="{37147148-55DB-447C-9692-84560C96CDC0}" type="presOf" srcId="{27CEFFD4-2641-4A93-93FF-674015D7E084}" destId="{92966BB2-05F1-458D-982E-8BBE84F50CB4}" srcOrd="1" destOrd="0" presId="urn:microsoft.com/office/officeart/2005/8/layout/orgChart1"/>
    <dgm:cxn modelId="{F769755F-905B-4B93-8C3E-255AA08F5452}" type="presOf" srcId="{E4761F61-06CC-4641-9D86-FD798E9861C0}" destId="{86DF0834-AC10-4F5F-AC13-4BCA1E508590}" srcOrd="0" destOrd="0" presId="urn:microsoft.com/office/officeart/2005/8/layout/orgChart1"/>
    <dgm:cxn modelId="{6920DB6C-0D5D-4AE2-90AB-E9C4388F0CB8}" type="presOf" srcId="{B64114A3-F10D-4531-8EE8-843892C91E78}" destId="{A53756B8-FF74-4A2F-8C3A-93575FAFCB47}" srcOrd="0" destOrd="0" presId="urn:microsoft.com/office/officeart/2005/8/layout/orgChart1"/>
    <dgm:cxn modelId="{48E48CEE-7BA9-490B-B8C5-C8FD6F72D323}" type="presOf" srcId="{463F5A7A-108D-468C-80E4-AE735302013E}" destId="{221864E1-DFEA-46B3-9A05-6C5B956B119B}" srcOrd="0" destOrd="0" presId="urn:microsoft.com/office/officeart/2005/8/layout/orgChart1"/>
    <dgm:cxn modelId="{E1342E1E-2754-45B6-804B-F90A39651BAB}" srcId="{AD2EE530-90CE-4D83-B17E-1A1FFB4B13BC}" destId="{F37580C2-532A-456B-8D20-EC995CCF069A}" srcOrd="0" destOrd="0" parTransId="{463F5A7A-108D-468C-80E4-AE735302013E}" sibTransId="{D1310B79-8649-431C-8782-C5AF46E8FD4C}"/>
    <dgm:cxn modelId="{11BEDFA7-0139-4EB9-93C2-CD9591B00B28}" srcId="{E8BDFE7D-5929-4300-A2BE-D507F442177F}" destId="{E99984B1-7684-445F-8401-3D4E69E5E5FF}" srcOrd="0" destOrd="0" parTransId="{8923545C-2A91-4B78-AEFA-87562AC7D42D}" sibTransId="{5C2821DE-BCCC-412B-89A1-C53C26EE2399}"/>
    <dgm:cxn modelId="{E1036DFE-A557-4109-8BFA-C08E46C0DAF1}" srcId="{F37580C2-532A-456B-8D20-EC995CCF069A}" destId="{A5E135A5-0038-42CE-AB45-44D1926D2314}" srcOrd="2" destOrd="0" parTransId="{E8CB73F8-9641-4165-82D8-7D22FBF6D9DF}" sibTransId="{5C6B6DA3-4E30-4176-AFD3-89852B75CFCF}"/>
    <dgm:cxn modelId="{414B8D2E-BD1B-4718-A9FC-C02426DFE59D}" srcId="{D325C332-6A07-4626-9148-8EA61B75A8DC}" destId="{27CEFFD4-2641-4A93-93FF-674015D7E084}" srcOrd="0" destOrd="0" parTransId="{BB0D7EC3-CC87-469F-81DF-46A30D6F5B59}" sibTransId="{19431960-1248-45BC-8ECB-2C9D1F3E3115}"/>
    <dgm:cxn modelId="{5979AA8C-27F3-4403-A2FB-939E36A58A7B}" type="presOf" srcId="{F37580C2-532A-456B-8D20-EC995CCF069A}" destId="{93CC6CEA-B564-4643-AFD9-C648A24C2B99}" srcOrd="0" destOrd="0" presId="urn:microsoft.com/office/officeart/2005/8/layout/orgChart1"/>
    <dgm:cxn modelId="{14F067D4-2D10-4B50-AA41-63D0B3013FF7}" type="presOf" srcId="{F3B286AE-4BFE-4FAE-97A1-BF4FFC77FED1}" destId="{11FDD58C-50CE-4BFD-BDE2-3A2667932AA2}" srcOrd="1" destOrd="0" presId="urn:microsoft.com/office/officeart/2005/8/layout/orgChart1"/>
    <dgm:cxn modelId="{B541C7B2-CFD2-4A85-AB1A-3F77C95F2B06}" srcId="{F37580C2-532A-456B-8D20-EC995CCF069A}" destId="{EB82A8A7-82B5-409F-9550-F3A4B922A7AD}" srcOrd="0" destOrd="0" parTransId="{48C54BC9-30CE-45AD-A181-28E53E1E9B09}" sibTransId="{C6C72CBC-2C53-4170-BD16-73D686EADB69}"/>
    <dgm:cxn modelId="{4F493F5E-B277-491E-8F87-995A3F5A2B1D}" type="presOf" srcId="{D325C332-6A07-4626-9148-8EA61B75A8DC}" destId="{555B8713-571E-45AA-A9F0-239BFF92D2A6}" srcOrd="1" destOrd="0" presId="urn:microsoft.com/office/officeart/2005/8/layout/orgChart1"/>
    <dgm:cxn modelId="{F2BBEFB7-651F-4C63-9600-B4C90B70BA50}" type="presOf" srcId="{AA8334FE-ADCE-4614-AC2B-0C3E1ADE9F7A}" destId="{AF32C43D-B266-4558-9E04-A670069CE89C}" srcOrd="0" destOrd="0" presId="urn:microsoft.com/office/officeart/2005/8/layout/orgChart1"/>
    <dgm:cxn modelId="{72EAEDF9-FEFF-4748-A984-1611B720283A}" type="presOf" srcId="{A5E135A5-0038-42CE-AB45-44D1926D2314}" destId="{A9F528F5-4D9D-49F2-8E00-C35A1F5B1BAD}" srcOrd="1" destOrd="0" presId="urn:microsoft.com/office/officeart/2005/8/layout/orgChart1"/>
    <dgm:cxn modelId="{F8414F52-050E-474B-9572-6CD19E5826CF}" type="presOf" srcId="{466CAAF1-CC6F-4387-AE36-F2E5DBE18791}" destId="{87231341-3245-458B-A418-DF2A56523D3E}" srcOrd="1" destOrd="0" presId="urn:microsoft.com/office/officeart/2005/8/layout/orgChart1"/>
    <dgm:cxn modelId="{4DFF7E90-DDFA-4380-8B2D-76039193F5B5}" type="presOf" srcId="{EB82A8A7-82B5-409F-9550-F3A4B922A7AD}" destId="{A11D010D-4CE7-4ADC-8892-81A5E1350266}" srcOrd="1" destOrd="0" presId="urn:microsoft.com/office/officeart/2005/8/layout/orgChart1"/>
    <dgm:cxn modelId="{2B42BE4B-239A-439E-9266-9880AF2F95CF}" type="presOf" srcId="{F3B286AE-4BFE-4FAE-97A1-BF4FFC77FED1}" destId="{3475F2B8-EB34-4E79-8298-10A97A5076D4}" srcOrd="0" destOrd="0" presId="urn:microsoft.com/office/officeart/2005/8/layout/orgChart1"/>
    <dgm:cxn modelId="{B5E5743E-2F83-45D7-AC77-6A2F102BD7F8}" type="presOf" srcId="{E9714CA2-61C6-4912-B515-2420E956A571}" destId="{CE061606-7CF6-444D-804B-2AF47CAD146A}" srcOrd="0" destOrd="0" presId="urn:microsoft.com/office/officeart/2005/8/layout/orgChart1"/>
    <dgm:cxn modelId="{003664BC-8B4D-4BAE-9215-ACFC542429C2}" type="presOf" srcId="{D325C332-6A07-4626-9148-8EA61B75A8DC}" destId="{35A6AF09-0F0B-4342-BC10-B7FAD4FA2E26}" srcOrd="0" destOrd="0" presId="urn:microsoft.com/office/officeart/2005/8/layout/orgChart1"/>
    <dgm:cxn modelId="{1CFB5847-D3A8-4AD4-9F42-A81D2E030A2B}" type="presOf" srcId="{E4761F61-06CC-4641-9D86-FD798E9861C0}" destId="{5B1A5D18-632C-45FE-902F-83CE04104C77}" srcOrd="1" destOrd="0" presId="urn:microsoft.com/office/officeart/2005/8/layout/orgChart1"/>
    <dgm:cxn modelId="{CFE8E5DB-AEB1-4E6E-9E28-99CBFF351952}" type="presOf" srcId="{E8CB73F8-9641-4165-82D8-7D22FBF6D9DF}" destId="{F8C9D858-5C73-4DD1-B26A-E989B0970707}" srcOrd="0" destOrd="0" presId="urn:microsoft.com/office/officeart/2005/8/layout/orgChart1"/>
    <dgm:cxn modelId="{CA22D7A3-CB53-4BD2-976C-7B4974A50E6C}" type="presOf" srcId="{E8BDFE7D-5929-4300-A2BE-D507F442177F}" destId="{391692AA-73AC-41AC-AC32-B9EDDCFD0167}" srcOrd="1" destOrd="0" presId="urn:microsoft.com/office/officeart/2005/8/layout/orgChart1"/>
    <dgm:cxn modelId="{CFE47B2D-F10D-494E-99E3-C8339D70DA22}" type="presOf" srcId="{5A6B77C4-A725-44E2-8E43-1D9E447BF755}" destId="{94B6F3B9-D123-4E47-A738-67A80D7FCB1D}" srcOrd="1" destOrd="0" presId="urn:microsoft.com/office/officeart/2005/8/layout/orgChart1"/>
    <dgm:cxn modelId="{813C06BA-CE53-4024-AB5A-E1CFF7B6D0A1}" type="presOf" srcId="{3B4C7B02-AA4E-414A-8563-ADC57586862D}" destId="{6F4ADAC7-88DD-4F1A-A629-49B89785376B}" srcOrd="0" destOrd="0" presId="urn:microsoft.com/office/officeart/2005/8/layout/orgChart1"/>
    <dgm:cxn modelId="{AD389733-FF78-4C49-9173-ADFCD09B298B}" type="presOf" srcId="{3979059A-5B9A-4F1E-89BA-C3DEF9910003}" destId="{812113DA-6DCF-4C21-8908-C7D345FADFF2}" srcOrd="0" destOrd="0" presId="urn:microsoft.com/office/officeart/2005/8/layout/orgChart1"/>
    <dgm:cxn modelId="{6C640CBF-F6C5-4639-9EA4-23743073D96B}" srcId="{D325C332-6A07-4626-9148-8EA61B75A8DC}" destId="{5A6B77C4-A725-44E2-8E43-1D9E447BF755}" srcOrd="1" destOrd="0" parTransId="{B64114A3-F10D-4531-8EE8-843892C91E78}" sibTransId="{DEC1815B-0F06-47F1-BDD5-31DCD0FCC422}"/>
    <dgm:cxn modelId="{723C46A2-8CE8-455A-9619-FFE54E45D6FB}" type="presOf" srcId="{E99984B1-7684-445F-8401-3D4E69E5E5FF}" destId="{87D83EB0-628D-4897-88C1-28C2C5B715B8}" srcOrd="0" destOrd="0" presId="urn:microsoft.com/office/officeart/2005/8/layout/orgChart1"/>
    <dgm:cxn modelId="{68B8204E-A903-4742-AA02-C10099CD3F04}" srcId="{AD2EE530-90CE-4D83-B17E-1A1FFB4B13BC}" destId="{E8BDFE7D-5929-4300-A2BE-D507F442177F}" srcOrd="1" destOrd="0" parTransId="{AA8334FE-ADCE-4614-AC2B-0C3E1ADE9F7A}" sibTransId="{1AA0EF4E-EBC1-430E-AE3B-DA79CBFF725F}"/>
    <dgm:cxn modelId="{5B7C7A05-0CAB-4CA2-9C65-15AA829DE11D}" srcId="{D9C1BA75-8514-416F-8C4F-A7139313D79F}" destId="{3979059A-5B9A-4F1E-89BA-C3DEF9910003}" srcOrd="0" destOrd="0" parTransId="{88EC3CF6-1203-4B38-8B12-3607F8F97F7F}" sibTransId="{7E457B23-2D70-411A-80B4-A97CB761D424}"/>
    <dgm:cxn modelId="{AA8BC836-74E8-4BC3-AC48-851786B079A7}" type="presOf" srcId="{48C54BC9-30CE-45AD-A181-28E53E1E9B09}" destId="{77238990-5061-49E2-B637-E9DF836B62AF}" srcOrd="0" destOrd="0" presId="urn:microsoft.com/office/officeart/2005/8/layout/orgChart1"/>
    <dgm:cxn modelId="{6451BC09-BADD-424E-A95D-56BD5353B7A0}" srcId="{3979059A-5B9A-4F1E-89BA-C3DEF9910003}" destId="{AD2EE530-90CE-4D83-B17E-1A1FFB4B13BC}" srcOrd="0" destOrd="0" parTransId="{B0B7E769-817B-4E19-A57A-42A984309074}" sibTransId="{8DD903CD-313A-4E4A-BD26-1048E70B9285}"/>
    <dgm:cxn modelId="{E946348F-8EA4-4771-B941-230BB3851024}" type="presOf" srcId="{A8BB9B43-2FAC-4475-9BA7-76EED1C4A17F}" destId="{C9DC9650-0C43-4578-9DF3-98EA03D5A32D}" srcOrd="0" destOrd="0" presId="urn:microsoft.com/office/officeart/2005/8/layout/orgChart1"/>
    <dgm:cxn modelId="{2AE9B676-D915-4864-AF0E-6E0C4ACED4D3}" type="presOf" srcId="{466CAAF1-CC6F-4387-AE36-F2E5DBE18791}" destId="{3308B751-D5C9-4665-BFBC-7985E07F3BB7}" srcOrd="0" destOrd="0" presId="urn:microsoft.com/office/officeart/2005/8/layout/orgChart1"/>
    <dgm:cxn modelId="{14EEB593-5A71-46A2-A89F-047145EC63B2}" type="presOf" srcId="{BB0D7EC3-CC87-469F-81DF-46A30D6F5B59}" destId="{70501A2D-823B-46BB-97C3-CDEB319034FF}" srcOrd="0" destOrd="0" presId="urn:microsoft.com/office/officeart/2005/8/layout/orgChart1"/>
    <dgm:cxn modelId="{F4AF5D2C-CE79-472B-9F5D-A34C5B7E75DE}" type="presOf" srcId="{EB82A8A7-82B5-409F-9550-F3A4B922A7AD}" destId="{560ADB84-68FE-4DCD-B3D4-94AFA47AE0B9}" srcOrd="0" destOrd="0" presId="urn:microsoft.com/office/officeart/2005/8/layout/orgChart1"/>
    <dgm:cxn modelId="{65F372BE-E388-476D-8ED9-F7C306203609}" type="presOf" srcId="{3979059A-5B9A-4F1E-89BA-C3DEF9910003}" destId="{90EB311B-5F05-4C15-B26C-B017130ECE47}" srcOrd="1" destOrd="0" presId="urn:microsoft.com/office/officeart/2005/8/layout/orgChart1"/>
    <dgm:cxn modelId="{9157BE9E-1F06-4E9D-A17E-1EAC322109B4}" type="presOf" srcId="{3A46F3BF-985B-4313-85C5-74D79BF82EFC}" destId="{58A91DA3-8640-4479-A393-F6C9F073EE3A}" srcOrd="1" destOrd="0" presId="urn:microsoft.com/office/officeart/2005/8/layout/orgChart1"/>
    <dgm:cxn modelId="{13D4E765-C7C1-4A68-8A91-B7D7F570EBB6}" type="presOf" srcId="{4B4BBADA-511E-4A3F-ABC1-4CE3CDE0747F}" destId="{F77AD8BC-4718-4128-9184-8D8C3E7BB8D5}" srcOrd="0" destOrd="0" presId="urn:microsoft.com/office/officeart/2005/8/layout/orgChart1"/>
    <dgm:cxn modelId="{5DB2365D-EB58-4FED-980E-C7B0C3E38498}" type="presOf" srcId="{A5E135A5-0038-42CE-AB45-44D1926D2314}" destId="{5FA97BE5-6CB9-4B47-AE7F-E9364864AFA0}" srcOrd="0" destOrd="0" presId="urn:microsoft.com/office/officeart/2005/8/layout/orgChart1"/>
    <dgm:cxn modelId="{7406DD23-A401-4AE7-A0DF-DFA44251616C}" type="presOf" srcId="{AD2EE530-90CE-4D83-B17E-1A1FFB4B13BC}" destId="{330743E1-AB2B-4D2A-A969-20DDE93C8E89}" srcOrd="0" destOrd="0" presId="urn:microsoft.com/office/officeart/2005/8/layout/orgChart1"/>
    <dgm:cxn modelId="{71228DA0-84DD-40ED-99F3-793C29738C31}" type="presOf" srcId="{AD2EE530-90CE-4D83-B17E-1A1FFB4B13BC}" destId="{492AE87E-F596-40DC-87A0-5BD7A365325F}" srcOrd="1" destOrd="0" presId="urn:microsoft.com/office/officeart/2005/8/layout/orgChart1"/>
    <dgm:cxn modelId="{ED034A21-DDED-4CA6-898B-C9EEE89AD830}" srcId="{3979059A-5B9A-4F1E-89BA-C3DEF9910003}" destId="{466CAAF1-CC6F-4387-AE36-F2E5DBE18791}" srcOrd="1" destOrd="0" parTransId="{3B4C7B02-AA4E-414A-8563-ADC57586862D}" sibTransId="{3D2FC2C3-B866-40CC-8154-5B9DB99A1279}"/>
    <dgm:cxn modelId="{EF14F03C-D196-4BEF-9278-352B82DAAFA8}" type="presOf" srcId="{B0B7E769-817B-4E19-A57A-42A984309074}" destId="{1F67857C-9A38-4F96-B264-E06EDC8B040F}" srcOrd="0" destOrd="0" presId="urn:microsoft.com/office/officeart/2005/8/layout/orgChart1"/>
    <dgm:cxn modelId="{5B5AAEAA-089A-4B40-8AAB-74A5B7CCF168}" type="presOf" srcId="{5A6B77C4-A725-44E2-8E43-1D9E447BF755}" destId="{B13364D9-9508-4FD8-9870-28A0062BA924}" srcOrd="0" destOrd="0" presId="urn:microsoft.com/office/officeart/2005/8/layout/orgChart1"/>
    <dgm:cxn modelId="{743AEDDA-28CF-491C-BDC8-16C342DEB205}" type="presOf" srcId="{27CEFFD4-2641-4A93-93FF-674015D7E084}" destId="{6C053751-5C95-4506-B603-D44A92E9F11B}" srcOrd="0" destOrd="0" presId="urn:microsoft.com/office/officeart/2005/8/layout/orgChart1"/>
    <dgm:cxn modelId="{ADB7DA98-8B96-416E-9411-9BDE54CEBC30}" srcId="{F37580C2-532A-456B-8D20-EC995CCF069A}" destId="{E4761F61-06CC-4641-9D86-FD798E9861C0}" srcOrd="1" destOrd="0" parTransId="{A8BB9B43-2FAC-4475-9BA7-76EED1C4A17F}" sibTransId="{B0188E78-E021-43F1-AD43-B91086A52D51}"/>
    <dgm:cxn modelId="{EE0E1B4D-13E3-4081-9BF6-2D7EDE984607}" srcId="{AD2EE530-90CE-4D83-B17E-1A1FFB4B13BC}" destId="{D325C332-6A07-4626-9148-8EA61B75A8DC}" srcOrd="2" destOrd="0" parTransId="{4B4BBADA-511E-4A3F-ABC1-4CE3CDE0747F}" sibTransId="{252BB039-A506-400D-978A-A4C1FDC1B34F}"/>
    <dgm:cxn modelId="{0A174882-1D3D-4CDA-BCF8-D36FF053B3AE}" type="presParOf" srcId="{C9719E11-A430-4491-9327-BB196682D4CE}" destId="{245EE083-230F-4961-891F-226E09009D0E}" srcOrd="0" destOrd="0" presId="urn:microsoft.com/office/officeart/2005/8/layout/orgChart1"/>
    <dgm:cxn modelId="{29DCE718-F3FF-470B-B5F8-404E2728B94D}" type="presParOf" srcId="{245EE083-230F-4961-891F-226E09009D0E}" destId="{8594E501-7CFF-4F35-992C-A01B1E6019D9}" srcOrd="0" destOrd="0" presId="urn:microsoft.com/office/officeart/2005/8/layout/orgChart1"/>
    <dgm:cxn modelId="{7990B1DD-CFC4-4C6F-A0B7-0EA60D48AA1A}" type="presParOf" srcId="{8594E501-7CFF-4F35-992C-A01B1E6019D9}" destId="{812113DA-6DCF-4C21-8908-C7D345FADFF2}" srcOrd="0" destOrd="0" presId="urn:microsoft.com/office/officeart/2005/8/layout/orgChart1"/>
    <dgm:cxn modelId="{B8C37E30-90BC-4865-9417-B92751372D30}" type="presParOf" srcId="{8594E501-7CFF-4F35-992C-A01B1E6019D9}" destId="{90EB311B-5F05-4C15-B26C-B017130ECE47}" srcOrd="1" destOrd="0" presId="urn:microsoft.com/office/officeart/2005/8/layout/orgChart1"/>
    <dgm:cxn modelId="{3336A467-18A7-49A8-896A-0A6E0D695DB8}" type="presParOf" srcId="{245EE083-230F-4961-891F-226E09009D0E}" destId="{DF9C75AD-DA72-408E-B107-D153DB548B2C}" srcOrd="1" destOrd="0" presId="urn:microsoft.com/office/officeart/2005/8/layout/orgChart1"/>
    <dgm:cxn modelId="{AE03163A-6E0C-4D98-A53A-B609172F7B4B}" type="presParOf" srcId="{DF9C75AD-DA72-408E-B107-D153DB548B2C}" destId="{1F67857C-9A38-4F96-B264-E06EDC8B040F}" srcOrd="0" destOrd="0" presId="urn:microsoft.com/office/officeart/2005/8/layout/orgChart1"/>
    <dgm:cxn modelId="{89C57C5A-7325-4CA7-AE41-E1F63AE770BC}" type="presParOf" srcId="{DF9C75AD-DA72-408E-B107-D153DB548B2C}" destId="{17579AD1-9D2E-4287-9788-92FDC912026E}" srcOrd="1" destOrd="0" presId="urn:microsoft.com/office/officeart/2005/8/layout/orgChart1"/>
    <dgm:cxn modelId="{52826CB7-0A1F-4BC8-964F-07817A9009F7}" type="presParOf" srcId="{17579AD1-9D2E-4287-9788-92FDC912026E}" destId="{F5872C78-46A4-418F-BBEA-E75851498BBF}" srcOrd="0" destOrd="0" presId="urn:microsoft.com/office/officeart/2005/8/layout/orgChart1"/>
    <dgm:cxn modelId="{F4856E17-F03E-4906-867D-9EFC29C08F8C}" type="presParOf" srcId="{F5872C78-46A4-418F-BBEA-E75851498BBF}" destId="{330743E1-AB2B-4D2A-A969-20DDE93C8E89}" srcOrd="0" destOrd="0" presId="urn:microsoft.com/office/officeart/2005/8/layout/orgChart1"/>
    <dgm:cxn modelId="{EBBB0105-2056-4D21-B9C4-727BDB63D1D6}" type="presParOf" srcId="{F5872C78-46A4-418F-BBEA-E75851498BBF}" destId="{492AE87E-F596-40DC-87A0-5BD7A365325F}" srcOrd="1" destOrd="0" presId="urn:microsoft.com/office/officeart/2005/8/layout/orgChart1"/>
    <dgm:cxn modelId="{3DEB04F1-BFCA-4B0A-8A11-7A924D0719EA}" type="presParOf" srcId="{17579AD1-9D2E-4287-9788-92FDC912026E}" destId="{AC9CF0F8-DE21-4B9E-92D1-B136F2C76957}" srcOrd="1" destOrd="0" presId="urn:microsoft.com/office/officeart/2005/8/layout/orgChart1"/>
    <dgm:cxn modelId="{6494943D-480A-447C-A99E-86D01838EB8F}" type="presParOf" srcId="{AC9CF0F8-DE21-4B9E-92D1-B136F2C76957}" destId="{221864E1-DFEA-46B3-9A05-6C5B956B119B}" srcOrd="0" destOrd="0" presId="urn:microsoft.com/office/officeart/2005/8/layout/orgChart1"/>
    <dgm:cxn modelId="{7C490F51-0D5A-4A57-9B98-C6D6DAEDDD8F}" type="presParOf" srcId="{AC9CF0F8-DE21-4B9E-92D1-B136F2C76957}" destId="{1B94C684-A180-4282-9EB5-C53C4F6CF718}" srcOrd="1" destOrd="0" presId="urn:microsoft.com/office/officeart/2005/8/layout/orgChart1"/>
    <dgm:cxn modelId="{B5D00782-428E-4738-B56C-B70F56408964}" type="presParOf" srcId="{1B94C684-A180-4282-9EB5-C53C4F6CF718}" destId="{416D7B6A-0991-4723-A6F8-AAD7EBCF763A}" srcOrd="0" destOrd="0" presId="urn:microsoft.com/office/officeart/2005/8/layout/orgChart1"/>
    <dgm:cxn modelId="{C4AB4AEA-E547-492E-84D5-208A97FD1313}" type="presParOf" srcId="{416D7B6A-0991-4723-A6F8-AAD7EBCF763A}" destId="{93CC6CEA-B564-4643-AFD9-C648A24C2B99}" srcOrd="0" destOrd="0" presId="urn:microsoft.com/office/officeart/2005/8/layout/orgChart1"/>
    <dgm:cxn modelId="{5B7441CE-01B3-488A-8A1C-C08BE4BEC462}" type="presParOf" srcId="{416D7B6A-0991-4723-A6F8-AAD7EBCF763A}" destId="{4760410B-BC34-49BA-B6C1-2C8B864EA5E4}" srcOrd="1" destOrd="0" presId="urn:microsoft.com/office/officeart/2005/8/layout/orgChart1"/>
    <dgm:cxn modelId="{90B86E8D-360D-435F-AD3B-9C5573680C09}" type="presParOf" srcId="{1B94C684-A180-4282-9EB5-C53C4F6CF718}" destId="{809CBE7F-4423-426D-AC20-228F108F61F9}" srcOrd="1" destOrd="0" presId="urn:microsoft.com/office/officeart/2005/8/layout/orgChart1"/>
    <dgm:cxn modelId="{6F97E7C0-A3AE-447F-A9CA-523EC27FC2AF}" type="presParOf" srcId="{809CBE7F-4423-426D-AC20-228F108F61F9}" destId="{77238990-5061-49E2-B637-E9DF836B62AF}" srcOrd="0" destOrd="0" presId="urn:microsoft.com/office/officeart/2005/8/layout/orgChart1"/>
    <dgm:cxn modelId="{4451192C-0C72-4E54-AC97-B4207BA93306}" type="presParOf" srcId="{809CBE7F-4423-426D-AC20-228F108F61F9}" destId="{224B9F6C-F433-4ECD-8971-FEC2D9AD3D0B}" srcOrd="1" destOrd="0" presId="urn:microsoft.com/office/officeart/2005/8/layout/orgChart1"/>
    <dgm:cxn modelId="{FCCD4EAB-B07A-4922-AE8C-D9AB4BFD19C5}" type="presParOf" srcId="{224B9F6C-F433-4ECD-8971-FEC2D9AD3D0B}" destId="{A1B412CB-F866-4614-B45B-BE12511E4980}" srcOrd="0" destOrd="0" presId="urn:microsoft.com/office/officeart/2005/8/layout/orgChart1"/>
    <dgm:cxn modelId="{A38FB460-107D-4160-8D54-ADBA2A195FDD}" type="presParOf" srcId="{A1B412CB-F866-4614-B45B-BE12511E4980}" destId="{560ADB84-68FE-4DCD-B3D4-94AFA47AE0B9}" srcOrd="0" destOrd="0" presId="urn:microsoft.com/office/officeart/2005/8/layout/orgChart1"/>
    <dgm:cxn modelId="{C289A0BD-BD8C-4823-957D-0B92E909DB17}" type="presParOf" srcId="{A1B412CB-F866-4614-B45B-BE12511E4980}" destId="{A11D010D-4CE7-4ADC-8892-81A5E1350266}" srcOrd="1" destOrd="0" presId="urn:microsoft.com/office/officeart/2005/8/layout/orgChart1"/>
    <dgm:cxn modelId="{6C2EC7DF-1D52-46FA-8C61-B0117E714311}" type="presParOf" srcId="{224B9F6C-F433-4ECD-8971-FEC2D9AD3D0B}" destId="{3DD3E1D7-6256-4A23-BADF-F2D39A7E38F1}" srcOrd="1" destOrd="0" presId="urn:microsoft.com/office/officeart/2005/8/layout/orgChart1"/>
    <dgm:cxn modelId="{F1F002BD-9EE4-4059-A5FC-C693F85A09F6}" type="presParOf" srcId="{224B9F6C-F433-4ECD-8971-FEC2D9AD3D0B}" destId="{6B770EA6-593F-45D9-871D-87167F3B4A27}" srcOrd="2" destOrd="0" presId="urn:microsoft.com/office/officeart/2005/8/layout/orgChart1"/>
    <dgm:cxn modelId="{D297CBBB-33AF-4529-ACC8-3C85F88E7457}" type="presParOf" srcId="{809CBE7F-4423-426D-AC20-228F108F61F9}" destId="{C9DC9650-0C43-4578-9DF3-98EA03D5A32D}" srcOrd="2" destOrd="0" presId="urn:microsoft.com/office/officeart/2005/8/layout/orgChart1"/>
    <dgm:cxn modelId="{44A28CC3-0666-4A88-9AC1-261B7894CFD7}" type="presParOf" srcId="{809CBE7F-4423-426D-AC20-228F108F61F9}" destId="{01CD47DF-B23F-40D6-9127-19F532CC4B31}" srcOrd="3" destOrd="0" presId="urn:microsoft.com/office/officeart/2005/8/layout/orgChart1"/>
    <dgm:cxn modelId="{425F9218-ED12-48FF-8756-C8BF2070BCF9}" type="presParOf" srcId="{01CD47DF-B23F-40D6-9127-19F532CC4B31}" destId="{F92C2DCC-4626-47D2-8EB6-A308E76A0BB5}" srcOrd="0" destOrd="0" presId="urn:microsoft.com/office/officeart/2005/8/layout/orgChart1"/>
    <dgm:cxn modelId="{94C043E5-E332-43DF-8F28-440883D8C52F}" type="presParOf" srcId="{F92C2DCC-4626-47D2-8EB6-A308E76A0BB5}" destId="{86DF0834-AC10-4F5F-AC13-4BCA1E508590}" srcOrd="0" destOrd="0" presId="urn:microsoft.com/office/officeart/2005/8/layout/orgChart1"/>
    <dgm:cxn modelId="{17ECF3C0-42EF-4453-857E-90838BCC820F}" type="presParOf" srcId="{F92C2DCC-4626-47D2-8EB6-A308E76A0BB5}" destId="{5B1A5D18-632C-45FE-902F-83CE04104C77}" srcOrd="1" destOrd="0" presId="urn:microsoft.com/office/officeart/2005/8/layout/orgChart1"/>
    <dgm:cxn modelId="{50A5B664-1851-4D43-A5E8-5230E4C1655D}" type="presParOf" srcId="{01CD47DF-B23F-40D6-9127-19F532CC4B31}" destId="{9AA88288-3D52-44F4-9ADF-F55D27D0C606}" srcOrd="1" destOrd="0" presId="urn:microsoft.com/office/officeart/2005/8/layout/orgChart1"/>
    <dgm:cxn modelId="{E378B028-18E0-44E4-881D-4E45F6015CE1}" type="presParOf" srcId="{01CD47DF-B23F-40D6-9127-19F532CC4B31}" destId="{2CB77450-2002-4615-A5D5-EA63291593B7}" srcOrd="2" destOrd="0" presId="urn:microsoft.com/office/officeart/2005/8/layout/orgChart1"/>
    <dgm:cxn modelId="{3880A8E8-4983-4CEB-B152-561C85E00A17}" type="presParOf" srcId="{809CBE7F-4423-426D-AC20-228F108F61F9}" destId="{F8C9D858-5C73-4DD1-B26A-E989B0970707}" srcOrd="4" destOrd="0" presId="urn:microsoft.com/office/officeart/2005/8/layout/orgChart1"/>
    <dgm:cxn modelId="{44D2DD42-1BF0-4598-84FC-BFD843603DE9}" type="presParOf" srcId="{809CBE7F-4423-426D-AC20-228F108F61F9}" destId="{2DFFDA86-62B6-489D-8E5B-0BA8DDF5237E}" srcOrd="5" destOrd="0" presId="urn:microsoft.com/office/officeart/2005/8/layout/orgChart1"/>
    <dgm:cxn modelId="{4644E84B-6FED-4938-9D9D-0DFD3F08B653}" type="presParOf" srcId="{2DFFDA86-62B6-489D-8E5B-0BA8DDF5237E}" destId="{D6913325-1257-40CA-B2F1-2E4D3F2696C8}" srcOrd="0" destOrd="0" presId="urn:microsoft.com/office/officeart/2005/8/layout/orgChart1"/>
    <dgm:cxn modelId="{7F916C38-71DD-47B8-8514-E9C21BF3348E}" type="presParOf" srcId="{D6913325-1257-40CA-B2F1-2E4D3F2696C8}" destId="{5FA97BE5-6CB9-4B47-AE7F-E9364864AFA0}" srcOrd="0" destOrd="0" presId="urn:microsoft.com/office/officeart/2005/8/layout/orgChart1"/>
    <dgm:cxn modelId="{FA1EE2F8-4222-4C7B-9883-01DB0E8D672B}" type="presParOf" srcId="{D6913325-1257-40CA-B2F1-2E4D3F2696C8}" destId="{A9F528F5-4D9D-49F2-8E00-C35A1F5B1BAD}" srcOrd="1" destOrd="0" presId="urn:microsoft.com/office/officeart/2005/8/layout/orgChart1"/>
    <dgm:cxn modelId="{E80D859D-85F8-4997-A655-EE6ECF41E82D}" type="presParOf" srcId="{2DFFDA86-62B6-489D-8E5B-0BA8DDF5237E}" destId="{668BAB85-152D-489F-B61C-A0EC1F1CE4C6}" srcOrd="1" destOrd="0" presId="urn:microsoft.com/office/officeart/2005/8/layout/orgChart1"/>
    <dgm:cxn modelId="{02FDFC97-D939-4850-B34E-7B7DC2F601B2}" type="presParOf" srcId="{2DFFDA86-62B6-489D-8E5B-0BA8DDF5237E}" destId="{5AFA530D-606A-423E-A981-EC47EA85CABC}" srcOrd="2" destOrd="0" presId="urn:microsoft.com/office/officeart/2005/8/layout/orgChart1"/>
    <dgm:cxn modelId="{B5914F81-65DF-46D4-8BC8-46BFCBA76FF9}" type="presParOf" srcId="{1B94C684-A180-4282-9EB5-C53C4F6CF718}" destId="{2365244C-A376-449E-8EFD-FE2DA5395BA1}" srcOrd="2" destOrd="0" presId="urn:microsoft.com/office/officeart/2005/8/layout/orgChart1"/>
    <dgm:cxn modelId="{21242D91-A8D9-447B-9898-3DB91676F3CD}" type="presParOf" srcId="{AC9CF0F8-DE21-4B9E-92D1-B136F2C76957}" destId="{AF32C43D-B266-4558-9E04-A670069CE89C}" srcOrd="2" destOrd="0" presId="urn:microsoft.com/office/officeart/2005/8/layout/orgChart1"/>
    <dgm:cxn modelId="{1B7B54F7-754A-4ECC-A34D-F3F5594CB730}" type="presParOf" srcId="{AC9CF0F8-DE21-4B9E-92D1-B136F2C76957}" destId="{9E0A4591-6C5E-4BFB-9052-3578134560A2}" srcOrd="3" destOrd="0" presId="urn:microsoft.com/office/officeart/2005/8/layout/orgChart1"/>
    <dgm:cxn modelId="{BC6C64E4-3EC1-438E-A861-BE7F2AC9B6B0}" type="presParOf" srcId="{9E0A4591-6C5E-4BFB-9052-3578134560A2}" destId="{98FDC957-604E-4FF7-9103-18789079C319}" srcOrd="0" destOrd="0" presId="urn:microsoft.com/office/officeart/2005/8/layout/orgChart1"/>
    <dgm:cxn modelId="{908E52DF-8EFC-4751-9FAB-71F436B18AC2}" type="presParOf" srcId="{98FDC957-604E-4FF7-9103-18789079C319}" destId="{09F1D49B-1DE1-4A8C-872B-7E3FBB32D8E2}" srcOrd="0" destOrd="0" presId="urn:microsoft.com/office/officeart/2005/8/layout/orgChart1"/>
    <dgm:cxn modelId="{B6BCCCDD-8423-4907-A234-085E3C0F160E}" type="presParOf" srcId="{98FDC957-604E-4FF7-9103-18789079C319}" destId="{391692AA-73AC-41AC-AC32-B9EDDCFD0167}" srcOrd="1" destOrd="0" presId="urn:microsoft.com/office/officeart/2005/8/layout/orgChart1"/>
    <dgm:cxn modelId="{C855BA2A-56A1-41CE-B741-94DCED006B3D}" type="presParOf" srcId="{9E0A4591-6C5E-4BFB-9052-3578134560A2}" destId="{468A63F3-7571-4A5B-86B5-9CFA92365F6C}" srcOrd="1" destOrd="0" presId="urn:microsoft.com/office/officeart/2005/8/layout/orgChart1"/>
    <dgm:cxn modelId="{E917052B-33A2-4D4C-8A89-D24248E90FE1}" type="presParOf" srcId="{468A63F3-7571-4A5B-86B5-9CFA92365F6C}" destId="{A26E5552-1782-4999-A148-541A60F5FD0C}" srcOrd="0" destOrd="0" presId="urn:microsoft.com/office/officeart/2005/8/layout/orgChart1"/>
    <dgm:cxn modelId="{5491A3BC-2237-465E-A6BB-16BC80170E7C}" type="presParOf" srcId="{468A63F3-7571-4A5B-86B5-9CFA92365F6C}" destId="{0EB6522C-5B81-45EF-B82B-6675B1804ED3}" srcOrd="1" destOrd="0" presId="urn:microsoft.com/office/officeart/2005/8/layout/orgChart1"/>
    <dgm:cxn modelId="{6D4A83C1-3597-4376-938E-419D346C6CD9}" type="presParOf" srcId="{0EB6522C-5B81-45EF-B82B-6675B1804ED3}" destId="{DD3DC85E-9BE1-4721-92A4-2F2D25C44200}" srcOrd="0" destOrd="0" presId="urn:microsoft.com/office/officeart/2005/8/layout/orgChart1"/>
    <dgm:cxn modelId="{DBCCC7EC-E07C-4B4D-853C-FC50E813D6F3}" type="presParOf" srcId="{DD3DC85E-9BE1-4721-92A4-2F2D25C44200}" destId="{87D83EB0-628D-4897-88C1-28C2C5B715B8}" srcOrd="0" destOrd="0" presId="urn:microsoft.com/office/officeart/2005/8/layout/orgChart1"/>
    <dgm:cxn modelId="{A543667A-30BB-4CFC-978E-4AE8BBFCB2DB}" type="presParOf" srcId="{DD3DC85E-9BE1-4721-92A4-2F2D25C44200}" destId="{92A0F1BE-402A-4656-91B3-649FB888794E}" srcOrd="1" destOrd="0" presId="urn:microsoft.com/office/officeart/2005/8/layout/orgChart1"/>
    <dgm:cxn modelId="{D416BDF2-EEB9-4275-9169-9300A1713042}" type="presParOf" srcId="{0EB6522C-5B81-45EF-B82B-6675B1804ED3}" destId="{54B5B15F-5E27-45DB-A006-1E8FE7BB72DF}" srcOrd="1" destOrd="0" presId="urn:microsoft.com/office/officeart/2005/8/layout/orgChart1"/>
    <dgm:cxn modelId="{E510621E-DA93-47EB-A455-85613914798C}" type="presParOf" srcId="{0EB6522C-5B81-45EF-B82B-6675B1804ED3}" destId="{5D40C256-035A-41A4-AB3B-D0096963B141}" srcOrd="2" destOrd="0" presId="urn:microsoft.com/office/officeart/2005/8/layout/orgChart1"/>
    <dgm:cxn modelId="{D62CAEC7-598E-4D28-A0C1-9877D9869174}" type="presParOf" srcId="{468A63F3-7571-4A5B-86B5-9CFA92365F6C}" destId="{C91C3B58-4B63-4216-B0E0-646D95EF4352}" srcOrd="2" destOrd="0" presId="urn:microsoft.com/office/officeart/2005/8/layout/orgChart1"/>
    <dgm:cxn modelId="{41B1B07B-39F4-49FD-8855-4A9691379AFF}" type="presParOf" srcId="{468A63F3-7571-4A5B-86B5-9CFA92365F6C}" destId="{C23EFD70-C1DA-4580-B2D7-7A1131EAFA95}" srcOrd="3" destOrd="0" presId="urn:microsoft.com/office/officeart/2005/8/layout/orgChart1"/>
    <dgm:cxn modelId="{10C38D54-6A87-4505-A727-6010767B9EA6}" type="presParOf" srcId="{C23EFD70-C1DA-4580-B2D7-7A1131EAFA95}" destId="{D3604393-DDAD-4033-9C5B-A0DC77D3EBB0}" srcOrd="0" destOrd="0" presId="urn:microsoft.com/office/officeart/2005/8/layout/orgChart1"/>
    <dgm:cxn modelId="{AE7A6435-8B48-42AA-ABA0-0FB3C86ABA61}" type="presParOf" srcId="{D3604393-DDAD-4033-9C5B-A0DC77D3EBB0}" destId="{3D7C2727-2648-499A-8B1F-1D72935B7704}" srcOrd="0" destOrd="0" presId="urn:microsoft.com/office/officeart/2005/8/layout/orgChart1"/>
    <dgm:cxn modelId="{99D70392-4B5C-45DE-A3F3-FD997B8D9C14}" type="presParOf" srcId="{D3604393-DDAD-4033-9C5B-A0DC77D3EBB0}" destId="{58A91DA3-8640-4479-A393-F6C9F073EE3A}" srcOrd="1" destOrd="0" presId="urn:microsoft.com/office/officeart/2005/8/layout/orgChart1"/>
    <dgm:cxn modelId="{1FD85995-A24E-45BF-B782-4028FB943DDC}" type="presParOf" srcId="{C23EFD70-C1DA-4580-B2D7-7A1131EAFA95}" destId="{A704B7F5-F441-446E-A6EB-2D7FA3DB232C}" srcOrd="1" destOrd="0" presId="urn:microsoft.com/office/officeart/2005/8/layout/orgChart1"/>
    <dgm:cxn modelId="{6104B7A4-32CC-408C-B3D2-EF1797D1F6AE}" type="presParOf" srcId="{C23EFD70-C1DA-4580-B2D7-7A1131EAFA95}" destId="{3B8304FF-CDD9-4163-9A9D-ACA280C486B5}" srcOrd="2" destOrd="0" presId="urn:microsoft.com/office/officeart/2005/8/layout/orgChart1"/>
    <dgm:cxn modelId="{50BD96CB-8337-469F-AFC8-6E3E3201C06E}" type="presParOf" srcId="{9E0A4591-6C5E-4BFB-9052-3578134560A2}" destId="{F5D98925-60CC-4953-84D1-CCD51D910EBC}" srcOrd="2" destOrd="0" presId="urn:microsoft.com/office/officeart/2005/8/layout/orgChart1"/>
    <dgm:cxn modelId="{1C46DE43-358D-4A94-AC7B-1AB767A75B8C}" type="presParOf" srcId="{AC9CF0F8-DE21-4B9E-92D1-B136F2C76957}" destId="{F77AD8BC-4718-4128-9184-8D8C3E7BB8D5}" srcOrd="4" destOrd="0" presId="urn:microsoft.com/office/officeart/2005/8/layout/orgChart1"/>
    <dgm:cxn modelId="{4B2D0893-3F9D-4B89-A681-8718A8CAC55F}" type="presParOf" srcId="{AC9CF0F8-DE21-4B9E-92D1-B136F2C76957}" destId="{8C9FE5CA-0D89-43C8-B810-70B66ECADE4B}" srcOrd="5" destOrd="0" presId="urn:microsoft.com/office/officeart/2005/8/layout/orgChart1"/>
    <dgm:cxn modelId="{44BEA1BB-0F9B-4FC4-919D-E3A58656D849}" type="presParOf" srcId="{8C9FE5CA-0D89-43C8-B810-70B66ECADE4B}" destId="{4B6A4CB4-1576-4D2F-805B-E9DC41CFED0D}" srcOrd="0" destOrd="0" presId="urn:microsoft.com/office/officeart/2005/8/layout/orgChart1"/>
    <dgm:cxn modelId="{612F11E3-62D3-445A-AAD4-73007448CEC7}" type="presParOf" srcId="{4B6A4CB4-1576-4D2F-805B-E9DC41CFED0D}" destId="{35A6AF09-0F0B-4342-BC10-B7FAD4FA2E26}" srcOrd="0" destOrd="0" presId="urn:microsoft.com/office/officeart/2005/8/layout/orgChart1"/>
    <dgm:cxn modelId="{E5C9499D-CEDB-433B-B78F-0941D78DE51C}" type="presParOf" srcId="{4B6A4CB4-1576-4D2F-805B-E9DC41CFED0D}" destId="{555B8713-571E-45AA-A9F0-239BFF92D2A6}" srcOrd="1" destOrd="0" presId="urn:microsoft.com/office/officeart/2005/8/layout/orgChart1"/>
    <dgm:cxn modelId="{4BA3B453-F1C8-4406-ADFD-7803003D579B}" type="presParOf" srcId="{8C9FE5CA-0D89-43C8-B810-70B66ECADE4B}" destId="{43353DC6-C8F9-4A42-9400-EC0BEBA18D7F}" srcOrd="1" destOrd="0" presId="urn:microsoft.com/office/officeart/2005/8/layout/orgChart1"/>
    <dgm:cxn modelId="{EB5CFA81-7DF5-42DA-AD93-2136A27CA2AF}" type="presParOf" srcId="{43353DC6-C8F9-4A42-9400-EC0BEBA18D7F}" destId="{70501A2D-823B-46BB-97C3-CDEB319034FF}" srcOrd="0" destOrd="0" presId="urn:microsoft.com/office/officeart/2005/8/layout/orgChart1"/>
    <dgm:cxn modelId="{2C9B631F-E81E-4471-B488-4681A1BDC8C6}" type="presParOf" srcId="{43353DC6-C8F9-4A42-9400-EC0BEBA18D7F}" destId="{B7DBB27C-85FE-4BDC-99E1-EBB22F385F07}" srcOrd="1" destOrd="0" presId="urn:microsoft.com/office/officeart/2005/8/layout/orgChart1"/>
    <dgm:cxn modelId="{EC19C517-0928-4246-80D8-67853B7D75D3}" type="presParOf" srcId="{B7DBB27C-85FE-4BDC-99E1-EBB22F385F07}" destId="{5535FD54-12D9-4374-A1A1-246D79D26CEE}" srcOrd="0" destOrd="0" presId="urn:microsoft.com/office/officeart/2005/8/layout/orgChart1"/>
    <dgm:cxn modelId="{A9F08109-EA32-43D4-AB13-0D07CE5645EB}" type="presParOf" srcId="{5535FD54-12D9-4374-A1A1-246D79D26CEE}" destId="{6C053751-5C95-4506-B603-D44A92E9F11B}" srcOrd="0" destOrd="0" presId="urn:microsoft.com/office/officeart/2005/8/layout/orgChart1"/>
    <dgm:cxn modelId="{B97F95D5-4462-4623-8557-DF8CD413A530}" type="presParOf" srcId="{5535FD54-12D9-4374-A1A1-246D79D26CEE}" destId="{92966BB2-05F1-458D-982E-8BBE84F50CB4}" srcOrd="1" destOrd="0" presId="urn:microsoft.com/office/officeart/2005/8/layout/orgChart1"/>
    <dgm:cxn modelId="{3E7C41DD-BAE0-4202-8CF4-EFB22C4A9A5B}" type="presParOf" srcId="{B7DBB27C-85FE-4BDC-99E1-EBB22F385F07}" destId="{7EAB19C7-47DC-4A74-B5B7-1A7E4B75A102}" srcOrd="1" destOrd="0" presId="urn:microsoft.com/office/officeart/2005/8/layout/orgChart1"/>
    <dgm:cxn modelId="{EA2C77D7-9FF7-4E4A-83EA-80892F6E545A}" type="presParOf" srcId="{B7DBB27C-85FE-4BDC-99E1-EBB22F385F07}" destId="{0416F889-E276-4CA8-8609-D22BEB5E3926}" srcOrd="2" destOrd="0" presId="urn:microsoft.com/office/officeart/2005/8/layout/orgChart1"/>
    <dgm:cxn modelId="{5A64A806-7A44-446D-A68F-DA970FFED15D}" type="presParOf" srcId="{43353DC6-C8F9-4A42-9400-EC0BEBA18D7F}" destId="{A53756B8-FF74-4A2F-8C3A-93575FAFCB47}" srcOrd="2" destOrd="0" presId="urn:microsoft.com/office/officeart/2005/8/layout/orgChart1"/>
    <dgm:cxn modelId="{ACEF98CE-A0AA-4FA6-9D4F-EF809F629329}" type="presParOf" srcId="{43353DC6-C8F9-4A42-9400-EC0BEBA18D7F}" destId="{8B0AB288-50A6-439B-A206-31C2364555DA}" srcOrd="3" destOrd="0" presId="urn:microsoft.com/office/officeart/2005/8/layout/orgChart1"/>
    <dgm:cxn modelId="{5ACCC4E0-223A-405E-9EA6-680F3CCA878F}" type="presParOf" srcId="{8B0AB288-50A6-439B-A206-31C2364555DA}" destId="{8CED4A16-22C6-4376-A0BC-9F4388CA8C53}" srcOrd="0" destOrd="0" presId="urn:microsoft.com/office/officeart/2005/8/layout/orgChart1"/>
    <dgm:cxn modelId="{85E8FAF8-1B7B-4235-9378-91198F947A4D}" type="presParOf" srcId="{8CED4A16-22C6-4376-A0BC-9F4388CA8C53}" destId="{B13364D9-9508-4FD8-9870-28A0062BA924}" srcOrd="0" destOrd="0" presId="urn:microsoft.com/office/officeart/2005/8/layout/orgChart1"/>
    <dgm:cxn modelId="{93520836-4C7D-44E1-A0BA-3E1E4CC331D4}" type="presParOf" srcId="{8CED4A16-22C6-4376-A0BC-9F4388CA8C53}" destId="{94B6F3B9-D123-4E47-A738-67A80D7FCB1D}" srcOrd="1" destOrd="0" presId="urn:microsoft.com/office/officeart/2005/8/layout/orgChart1"/>
    <dgm:cxn modelId="{ABA9270A-E049-4502-A54F-A8CDD4264664}" type="presParOf" srcId="{8B0AB288-50A6-439B-A206-31C2364555DA}" destId="{8BAE5E91-E7B4-49C0-B358-BF5F4D21B33D}" srcOrd="1" destOrd="0" presId="urn:microsoft.com/office/officeart/2005/8/layout/orgChart1"/>
    <dgm:cxn modelId="{9BF749C5-1508-4033-9CBB-2A8DDAAECEE7}" type="presParOf" srcId="{8B0AB288-50A6-439B-A206-31C2364555DA}" destId="{EDFB52A6-B052-43E5-AD44-1A8E82322823}" srcOrd="2" destOrd="0" presId="urn:microsoft.com/office/officeart/2005/8/layout/orgChart1"/>
    <dgm:cxn modelId="{6EF2D7AC-6089-494E-A46E-34DE6B88398E}" type="presParOf" srcId="{8C9FE5CA-0D89-43C8-B810-70B66ECADE4B}" destId="{902EB2C8-5124-4558-BFF9-84FF3FF98857}" srcOrd="2" destOrd="0" presId="urn:microsoft.com/office/officeart/2005/8/layout/orgChart1"/>
    <dgm:cxn modelId="{9C53BCE9-8D5B-4FC9-8737-D4C94B437DFC}" type="presParOf" srcId="{17579AD1-9D2E-4287-9788-92FDC912026E}" destId="{1B7A8D7B-FE88-4A76-880C-C16F2BA0A53C}" srcOrd="2" destOrd="0" presId="urn:microsoft.com/office/officeart/2005/8/layout/orgChart1"/>
    <dgm:cxn modelId="{3FD22AA0-8BCC-46CA-B73A-06DA34271A21}" type="presParOf" srcId="{DF9C75AD-DA72-408E-B107-D153DB548B2C}" destId="{6F4ADAC7-88DD-4F1A-A629-49B89785376B}" srcOrd="2" destOrd="0" presId="urn:microsoft.com/office/officeart/2005/8/layout/orgChart1"/>
    <dgm:cxn modelId="{C6228182-647A-43F4-B1CC-8BD5F4BA4B02}" type="presParOf" srcId="{DF9C75AD-DA72-408E-B107-D153DB548B2C}" destId="{5AAA5991-A8DD-47F6-AFB9-2CB179C4F489}" srcOrd="3" destOrd="0" presId="urn:microsoft.com/office/officeart/2005/8/layout/orgChart1"/>
    <dgm:cxn modelId="{3869A653-E665-44C3-BAD2-A5CBBD93AF63}" type="presParOf" srcId="{5AAA5991-A8DD-47F6-AFB9-2CB179C4F489}" destId="{5372739B-9292-4394-8BC9-382147A1A5D2}" srcOrd="0" destOrd="0" presId="urn:microsoft.com/office/officeart/2005/8/layout/orgChart1"/>
    <dgm:cxn modelId="{BF40992E-53D4-4AE9-B205-BF944DB017B1}" type="presParOf" srcId="{5372739B-9292-4394-8BC9-382147A1A5D2}" destId="{3308B751-D5C9-4665-BFBC-7985E07F3BB7}" srcOrd="0" destOrd="0" presId="urn:microsoft.com/office/officeart/2005/8/layout/orgChart1"/>
    <dgm:cxn modelId="{39FA747E-3985-46F7-B4AC-A63C17FD558F}" type="presParOf" srcId="{5372739B-9292-4394-8BC9-382147A1A5D2}" destId="{87231341-3245-458B-A418-DF2A56523D3E}" srcOrd="1" destOrd="0" presId="urn:microsoft.com/office/officeart/2005/8/layout/orgChart1"/>
    <dgm:cxn modelId="{C7361143-D5B5-47AF-82B5-42C03FCAE9D9}" type="presParOf" srcId="{5AAA5991-A8DD-47F6-AFB9-2CB179C4F489}" destId="{E04DFBC9-E22A-4D32-8DFF-D148C485338F}" srcOrd="1" destOrd="0" presId="urn:microsoft.com/office/officeart/2005/8/layout/orgChart1"/>
    <dgm:cxn modelId="{8E981C88-EF15-4B5B-8DB1-FE48A51D9805}" type="presParOf" srcId="{5AAA5991-A8DD-47F6-AFB9-2CB179C4F489}" destId="{71E2E171-4B77-4C76-AD09-AB839788EFD8}" srcOrd="2" destOrd="0" presId="urn:microsoft.com/office/officeart/2005/8/layout/orgChart1"/>
    <dgm:cxn modelId="{B56A1B3C-2716-47AF-8C8C-013C54A4A7BC}" type="presParOf" srcId="{DF9C75AD-DA72-408E-B107-D153DB548B2C}" destId="{CE061606-7CF6-444D-804B-2AF47CAD146A}" srcOrd="4" destOrd="0" presId="urn:microsoft.com/office/officeart/2005/8/layout/orgChart1"/>
    <dgm:cxn modelId="{3E822DC6-77C5-415F-9EFE-A3FDD5E9C1C2}" type="presParOf" srcId="{DF9C75AD-DA72-408E-B107-D153DB548B2C}" destId="{22C4ECF0-BEF7-46C9-9DF5-F752B2FF7F81}" srcOrd="5" destOrd="0" presId="urn:microsoft.com/office/officeart/2005/8/layout/orgChart1"/>
    <dgm:cxn modelId="{D461FC82-4422-4EB8-BA38-1532DB58ABC7}" type="presParOf" srcId="{22C4ECF0-BEF7-46C9-9DF5-F752B2FF7F81}" destId="{5C7DA09E-2EA3-47FC-95EB-0CD333803927}" srcOrd="0" destOrd="0" presId="urn:microsoft.com/office/officeart/2005/8/layout/orgChart1"/>
    <dgm:cxn modelId="{65D30CED-88E7-4B17-887E-3745C6B9C0E1}" type="presParOf" srcId="{5C7DA09E-2EA3-47FC-95EB-0CD333803927}" destId="{3475F2B8-EB34-4E79-8298-10A97A5076D4}" srcOrd="0" destOrd="0" presId="urn:microsoft.com/office/officeart/2005/8/layout/orgChart1"/>
    <dgm:cxn modelId="{3FE6D141-C985-4E93-B91B-DE38B55C91D9}" type="presParOf" srcId="{5C7DA09E-2EA3-47FC-95EB-0CD333803927}" destId="{11FDD58C-50CE-4BFD-BDE2-3A2667932AA2}" srcOrd="1" destOrd="0" presId="urn:microsoft.com/office/officeart/2005/8/layout/orgChart1"/>
    <dgm:cxn modelId="{5513FC16-9E52-4C81-8A72-E439A4A9CF17}" type="presParOf" srcId="{22C4ECF0-BEF7-46C9-9DF5-F752B2FF7F81}" destId="{49AF2E93-85ED-45B4-813A-6207CDC3043B}" srcOrd="1" destOrd="0" presId="urn:microsoft.com/office/officeart/2005/8/layout/orgChart1"/>
    <dgm:cxn modelId="{11CEC07F-74C7-4F30-AABB-65A9D9AA2D88}" type="presParOf" srcId="{22C4ECF0-BEF7-46C9-9DF5-F752B2FF7F81}" destId="{678B0D43-3239-4D2C-A210-052CB2F7DCF9}" srcOrd="2" destOrd="0" presId="urn:microsoft.com/office/officeart/2005/8/layout/orgChart1"/>
    <dgm:cxn modelId="{921A3385-4BEB-4974-9E95-975487D28B3B}" type="presParOf" srcId="{245EE083-230F-4961-891F-226E09009D0E}" destId="{7581C72A-1D7C-4177-AEC8-BE45C0D437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61606-7CF6-444D-804B-2AF47CAD146A}">
      <dsp:nvSpPr>
        <dsp:cNvPr id="0" name=""/>
        <dsp:cNvSpPr/>
      </dsp:nvSpPr>
      <dsp:spPr>
        <a:xfrm>
          <a:off x="5467759" y="686130"/>
          <a:ext cx="1657532" cy="287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35"/>
              </a:lnTo>
              <a:lnTo>
                <a:pt x="1657532" y="143835"/>
              </a:lnTo>
              <a:lnTo>
                <a:pt x="1657532" y="28767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ADAC7-88DD-4F1A-A629-49B89785376B}">
      <dsp:nvSpPr>
        <dsp:cNvPr id="0" name=""/>
        <dsp:cNvSpPr/>
      </dsp:nvSpPr>
      <dsp:spPr>
        <a:xfrm>
          <a:off x="5422039" y="686130"/>
          <a:ext cx="91440" cy="287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767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756B8-FF74-4A2F-8C3A-93575FAFCB47}">
      <dsp:nvSpPr>
        <dsp:cNvPr id="0" name=""/>
        <dsp:cNvSpPr/>
      </dsp:nvSpPr>
      <dsp:spPr>
        <a:xfrm>
          <a:off x="5018328" y="2631334"/>
          <a:ext cx="205479" cy="1602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738"/>
              </a:lnTo>
              <a:lnTo>
                <a:pt x="205479" y="160273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01A2D-823B-46BB-97C3-CDEB319034FF}">
      <dsp:nvSpPr>
        <dsp:cNvPr id="0" name=""/>
        <dsp:cNvSpPr/>
      </dsp:nvSpPr>
      <dsp:spPr>
        <a:xfrm>
          <a:off x="5018328" y="2631334"/>
          <a:ext cx="205479" cy="630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136"/>
              </a:lnTo>
              <a:lnTo>
                <a:pt x="205479" y="630136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AD8BC-4718-4128-9184-8D8C3E7BB8D5}">
      <dsp:nvSpPr>
        <dsp:cNvPr id="0" name=""/>
        <dsp:cNvSpPr/>
      </dsp:nvSpPr>
      <dsp:spPr>
        <a:xfrm>
          <a:off x="3810227" y="1658732"/>
          <a:ext cx="1756046" cy="287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35"/>
              </a:lnTo>
              <a:lnTo>
                <a:pt x="1756046" y="143835"/>
              </a:lnTo>
              <a:lnTo>
                <a:pt x="1756046" y="28767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C3B58-4B63-4216-B0E0-646D95EF4352}">
      <dsp:nvSpPr>
        <dsp:cNvPr id="0" name=""/>
        <dsp:cNvSpPr/>
      </dsp:nvSpPr>
      <dsp:spPr>
        <a:xfrm>
          <a:off x="3183471" y="2631334"/>
          <a:ext cx="235033" cy="1602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738"/>
              </a:lnTo>
              <a:lnTo>
                <a:pt x="235033" y="160273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E5552-1782-4999-A148-541A60F5FD0C}">
      <dsp:nvSpPr>
        <dsp:cNvPr id="0" name=""/>
        <dsp:cNvSpPr/>
      </dsp:nvSpPr>
      <dsp:spPr>
        <a:xfrm>
          <a:off x="3183471" y="2631334"/>
          <a:ext cx="235033" cy="630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136"/>
              </a:lnTo>
              <a:lnTo>
                <a:pt x="235033" y="630136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2C43D-B266-4558-9E04-A670069CE89C}">
      <dsp:nvSpPr>
        <dsp:cNvPr id="0" name=""/>
        <dsp:cNvSpPr/>
      </dsp:nvSpPr>
      <dsp:spPr>
        <a:xfrm>
          <a:off x="3764507" y="1658732"/>
          <a:ext cx="91440" cy="287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767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9D858-5C73-4DD1-B26A-E989B0970707}">
      <dsp:nvSpPr>
        <dsp:cNvPr id="0" name=""/>
        <dsp:cNvSpPr/>
      </dsp:nvSpPr>
      <dsp:spPr>
        <a:xfrm>
          <a:off x="1506236" y="2631334"/>
          <a:ext cx="205479" cy="2575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5339"/>
              </a:lnTo>
              <a:lnTo>
                <a:pt x="205479" y="2575339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C9650-0C43-4578-9DF3-98EA03D5A32D}">
      <dsp:nvSpPr>
        <dsp:cNvPr id="0" name=""/>
        <dsp:cNvSpPr/>
      </dsp:nvSpPr>
      <dsp:spPr>
        <a:xfrm>
          <a:off x="1506236" y="2631334"/>
          <a:ext cx="205479" cy="1602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738"/>
              </a:lnTo>
              <a:lnTo>
                <a:pt x="205479" y="160273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238990-5061-49E2-B637-E9DF836B62AF}">
      <dsp:nvSpPr>
        <dsp:cNvPr id="0" name=""/>
        <dsp:cNvSpPr/>
      </dsp:nvSpPr>
      <dsp:spPr>
        <a:xfrm>
          <a:off x="1506236" y="2631334"/>
          <a:ext cx="205479" cy="630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0136"/>
              </a:lnTo>
              <a:lnTo>
                <a:pt x="205479" y="630136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864E1-DFEA-46B3-9A05-6C5B956B119B}">
      <dsp:nvSpPr>
        <dsp:cNvPr id="0" name=""/>
        <dsp:cNvSpPr/>
      </dsp:nvSpPr>
      <dsp:spPr>
        <a:xfrm>
          <a:off x="2054181" y="1658732"/>
          <a:ext cx="1756046" cy="287670"/>
        </a:xfrm>
        <a:custGeom>
          <a:avLst/>
          <a:gdLst/>
          <a:ahLst/>
          <a:cxnLst/>
          <a:rect l="0" t="0" r="0" b="0"/>
          <a:pathLst>
            <a:path>
              <a:moveTo>
                <a:pt x="1756046" y="0"/>
              </a:moveTo>
              <a:lnTo>
                <a:pt x="1756046" y="143835"/>
              </a:lnTo>
              <a:lnTo>
                <a:pt x="0" y="143835"/>
              </a:lnTo>
              <a:lnTo>
                <a:pt x="0" y="28767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7857C-9A38-4F96-B264-E06EDC8B040F}">
      <dsp:nvSpPr>
        <dsp:cNvPr id="0" name=""/>
        <dsp:cNvSpPr/>
      </dsp:nvSpPr>
      <dsp:spPr>
        <a:xfrm>
          <a:off x="3810227" y="686130"/>
          <a:ext cx="1657532" cy="287670"/>
        </a:xfrm>
        <a:custGeom>
          <a:avLst/>
          <a:gdLst/>
          <a:ahLst/>
          <a:cxnLst/>
          <a:rect l="0" t="0" r="0" b="0"/>
          <a:pathLst>
            <a:path>
              <a:moveTo>
                <a:pt x="1657532" y="0"/>
              </a:moveTo>
              <a:lnTo>
                <a:pt x="1657532" y="143835"/>
              </a:lnTo>
              <a:lnTo>
                <a:pt x="0" y="143835"/>
              </a:lnTo>
              <a:lnTo>
                <a:pt x="0" y="28767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113DA-6DCF-4C21-8908-C7D345FADFF2}">
      <dsp:nvSpPr>
        <dsp:cNvPr id="0" name=""/>
        <dsp:cNvSpPr/>
      </dsp:nvSpPr>
      <dsp:spPr>
        <a:xfrm>
          <a:off x="4782828" y="1199"/>
          <a:ext cx="1369861" cy="6849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Deniz canlıları</a:t>
          </a:r>
        </a:p>
      </dsp:txBody>
      <dsp:txXfrm>
        <a:off x="4782828" y="1199"/>
        <a:ext cx="1369861" cy="684930"/>
      </dsp:txXfrm>
    </dsp:sp>
    <dsp:sp modelId="{330743E1-AB2B-4D2A-A969-20DDE93C8E89}">
      <dsp:nvSpPr>
        <dsp:cNvPr id="0" name=""/>
        <dsp:cNvSpPr/>
      </dsp:nvSpPr>
      <dsp:spPr>
        <a:xfrm>
          <a:off x="3125296" y="973801"/>
          <a:ext cx="1369861" cy="6849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Balıklar</a:t>
          </a:r>
        </a:p>
      </dsp:txBody>
      <dsp:txXfrm>
        <a:off x="3125296" y="973801"/>
        <a:ext cx="1369861" cy="684930"/>
      </dsp:txXfrm>
    </dsp:sp>
    <dsp:sp modelId="{93CC6CEA-B564-4643-AFD9-C648A24C2B99}">
      <dsp:nvSpPr>
        <dsp:cNvPr id="0" name=""/>
        <dsp:cNvSpPr/>
      </dsp:nvSpPr>
      <dsp:spPr>
        <a:xfrm>
          <a:off x="1369250" y="1946403"/>
          <a:ext cx="1369861" cy="68493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solidFill>
                <a:schemeClr val="tx1"/>
              </a:solidFill>
            </a:rPr>
            <a:t>Yaşadıkları çevreye göre</a:t>
          </a:r>
        </a:p>
      </dsp:txBody>
      <dsp:txXfrm>
        <a:off x="1369250" y="1946403"/>
        <a:ext cx="1369861" cy="684930"/>
      </dsp:txXfrm>
    </dsp:sp>
    <dsp:sp modelId="{560ADB84-68FE-4DCD-B3D4-94AFA47AE0B9}">
      <dsp:nvSpPr>
        <dsp:cNvPr id="0" name=""/>
        <dsp:cNvSpPr/>
      </dsp:nvSpPr>
      <dsp:spPr>
        <a:xfrm>
          <a:off x="1711715" y="2919004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Deniz balıkları (</a:t>
          </a:r>
          <a:r>
            <a:rPr lang="tr-TR" sz="1800" kern="1200" dirty="0" err="1"/>
            <a:t>Pelajik</a:t>
          </a:r>
          <a:r>
            <a:rPr lang="tr-TR" sz="1800" kern="1200" dirty="0"/>
            <a:t> ve </a:t>
          </a:r>
          <a:r>
            <a:rPr lang="tr-TR" sz="1800" kern="1200" dirty="0" err="1"/>
            <a:t>Demersal</a:t>
          </a:r>
          <a:r>
            <a:rPr lang="tr-TR" sz="1800" kern="1200" dirty="0"/>
            <a:t>)</a:t>
          </a:r>
        </a:p>
      </dsp:txBody>
      <dsp:txXfrm>
        <a:off x="1711715" y="2919004"/>
        <a:ext cx="1369861" cy="684930"/>
      </dsp:txXfrm>
    </dsp:sp>
    <dsp:sp modelId="{86DF0834-AC10-4F5F-AC13-4BCA1E508590}">
      <dsp:nvSpPr>
        <dsp:cNvPr id="0" name=""/>
        <dsp:cNvSpPr/>
      </dsp:nvSpPr>
      <dsp:spPr>
        <a:xfrm>
          <a:off x="1711715" y="3891606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Tatlı su balıkları</a:t>
          </a:r>
        </a:p>
      </dsp:txBody>
      <dsp:txXfrm>
        <a:off x="1711715" y="3891606"/>
        <a:ext cx="1369861" cy="684930"/>
      </dsp:txXfrm>
    </dsp:sp>
    <dsp:sp modelId="{5FA97BE5-6CB9-4B47-AE7F-E9364864AFA0}">
      <dsp:nvSpPr>
        <dsp:cNvPr id="0" name=""/>
        <dsp:cNvSpPr/>
      </dsp:nvSpPr>
      <dsp:spPr>
        <a:xfrm>
          <a:off x="1711715" y="4864208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Çiftlik balıkları</a:t>
          </a:r>
        </a:p>
      </dsp:txBody>
      <dsp:txXfrm>
        <a:off x="1711715" y="4864208"/>
        <a:ext cx="1369861" cy="684930"/>
      </dsp:txXfrm>
    </dsp:sp>
    <dsp:sp modelId="{09F1D49B-1DE1-4A8C-872B-7E3FBB32D8E2}">
      <dsp:nvSpPr>
        <dsp:cNvPr id="0" name=""/>
        <dsp:cNvSpPr/>
      </dsp:nvSpPr>
      <dsp:spPr>
        <a:xfrm>
          <a:off x="3026782" y="1946403"/>
          <a:ext cx="1566888" cy="68493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solidFill>
                <a:schemeClr val="tx1"/>
              </a:solidFill>
            </a:rPr>
            <a:t>Yağı depolama bölgelerine göre</a:t>
          </a:r>
        </a:p>
      </dsp:txBody>
      <dsp:txXfrm>
        <a:off x="3026782" y="1946403"/>
        <a:ext cx="1566888" cy="684930"/>
      </dsp:txXfrm>
    </dsp:sp>
    <dsp:sp modelId="{87D83EB0-628D-4897-88C1-28C2C5B715B8}">
      <dsp:nvSpPr>
        <dsp:cNvPr id="0" name=""/>
        <dsp:cNvSpPr/>
      </dsp:nvSpPr>
      <dsp:spPr>
        <a:xfrm>
          <a:off x="3418504" y="2919004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Beyaz etli balıklar</a:t>
          </a:r>
        </a:p>
      </dsp:txBody>
      <dsp:txXfrm>
        <a:off x="3418504" y="2919004"/>
        <a:ext cx="1369861" cy="684930"/>
      </dsp:txXfrm>
    </dsp:sp>
    <dsp:sp modelId="{3D7C2727-2648-499A-8B1F-1D72935B7704}">
      <dsp:nvSpPr>
        <dsp:cNvPr id="0" name=""/>
        <dsp:cNvSpPr/>
      </dsp:nvSpPr>
      <dsp:spPr>
        <a:xfrm>
          <a:off x="3418504" y="3891606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Siyah etli balıklar</a:t>
          </a:r>
        </a:p>
      </dsp:txBody>
      <dsp:txXfrm>
        <a:off x="3418504" y="3891606"/>
        <a:ext cx="1369861" cy="684930"/>
      </dsp:txXfrm>
    </dsp:sp>
    <dsp:sp modelId="{35A6AF09-0F0B-4342-BC10-B7FAD4FA2E26}">
      <dsp:nvSpPr>
        <dsp:cNvPr id="0" name=""/>
        <dsp:cNvSpPr/>
      </dsp:nvSpPr>
      <dsp:spPr>
        <a:xfrm>
          <a:off x="4881342" y="1946403"/>
          <a:ext cx="1369861" cy="68493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solidFill>
                <a:schemeClr val="tx1"/>
              </a:solidFill>
            </a:rPr>
            <a:t>Yapılarına göre</a:t>
          </a:r>
        </a:p>
      </dsp:txBody>
      <dsp:txXfrm>
        <a:off x="4881342" y="1946403"/>
        <a:ext cx="1369861" cy="684930"/>
      </dsp:txXfrm>
    </dsp:sp>
    <dsp:sp modelId="{6C053751-5C95-4506-B603-D44A92E9F11B}">
      <dsp:nvSpPr>
        <dsp:cNvPr id="0" name=""/>
        <dsp:cNvSpPr/>
      </dsp:nvSpPr>
      <dsp:spPr>
        <a:xfrm>
          <a:off x="5223807" y="2919004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Pullu/pulsuz balıklar</a:t>
          </a:r>
        </a:p>
      </dsp:txBody>
      <dsp:txXfrm>
        <a:off x="5223807" y="2919004"/>
        <a:ext cx="1369861" cy="684930"/>
      </dsp:txXfrm>
    </dsp:sp>
    <dsp:sp modelId="{B13364D9-9508-4FD8-9870-28A0062BA924}">
      <dsp:nvSpPr>
        <dsp:cNvPr id="0" name=""/>
        <dsp:cNvSpPr/>
      </dsp:nvSpPr>
      <dsp:spPr>
        <a:xfrm>
          <a:off x="5223807" y="3891606"/>
          <a:ext cx="1369861" cy="6849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Yassı/yuvarlak balıklar</a:t>
          </a:r>
        </a:p>
      </dsp:txBody>
      <dsp:txXfrm>
        <a:off x="5223807" y="3891606"/>
        <a:ext cx="1369861" cy="684930"/>
      </dsp:txXfrm>
    </dsp:sp>
    <dsp:sp modelId="{3308B751-D5C9-4665-BFBC-7985E07F3BB7}">
      <dsp:nvSpPr>
        <dsp:cNvPr id="0" name=""/>
        <dsp:cNvSpPr/>
      </dsp:nvSpPr>
      <dsp:spPr>
        <a:xfrm>
          <a:off x="4782828" y="973801"/>
          <a:ext cx="1369861" cy="6849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Kabuklu su canlıları</a:t>
          </a:r>
        </a:p>
      </dsp:txBody>
      <dsp:txXfrm>
        <a:off x="4782828" y="973801"/>
        <a:ext cx="1369861" cy="684930"/>
      </dsp:txXfrm>
    </dsp:sp>
    <dsp:sp modelId="{3475F2B8-EB34-4E79-8298-10A97A5076D4}">
      <dsp:nvSpPr>
        <dsp:cNvPr id="0" name=""/>
        <dsp:cNvSpPr/>
      </dsp:nvSpPr>
      <dsp:spPr>
        <a:xfrm>
          <a:off x="6440361" y="973801"/>
          <a:ext cx="1369861" cy="6849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Yumuşakçalar</a:t>
          </a:r>
        </a:p>
      </dsp:txBody>
      <dsp:txXfrm>
        <a:off x="6440361" y="973801"/>
        <a:ext cx="1369861" cy="684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EF0B81-9DB3-4105-8064-57C5D36E7282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6223-5A44-42C1-AA5D-EB117CF05007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DEC493-9F40-4B86-AC45-5F2D63BBBF94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65618D-6676-41BE-A0B5-F6FA81676FF1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AD0602-F0FE-47A3-8633-D06C23F019F7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4A4A-F161-4AB0-905F-0D7268415A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F660-01CC-4EC5-96E8-403BBBC75BC7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FF39-3EE4-4B75-BDD0-ABC4EF222D37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133BDB-1610-4D33-80B8-CE934002F07C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521BB0-D049-467B-9A5D-40D802BA152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SU CANLILARININ SINIFLANDIRILMASI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76CB-C94D-4386-9CA8-C4C39E1C6F54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294967295"/>
          </p:nvPr>
        </p:nvSpPr>
        <p:spPr>
          <a:xfrm>
            <a:off x="0" y="6248400"/>
            <a:ext cx="542131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415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Balık takvimi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C487-1949-4AF3-B35B-1035385A7726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alık takvimi: Hangi ay hangi balık yenmeli? - İndigo Dergi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2222"/>
            <a:ext cx="9144000" cy="557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7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Kaynaklar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800" dirty="0" err="1"/>
              <a:t>Gülyavuz</a:t>
            </a:r>
            <a:r>
              <a:rPr lang="tr-TR" sz="2800" dirty="0"/>
              <a:t>, H. &amp; </a:t>
            </a:r>
            <a:r>
              <a:rPr lang="tr-TR" sz="2800" dirty="0" err="1"/>
              <a:t>Ünlüsayın</a:t>
            </a:r>
            <a:r>
              <a:rPr lang="tr-TR" sz="2800" dirty="0"/>
              <a:t>, M. 1999. Su ürünleri işleme teknolojisi. Şahin Matbaa, ISBN:975-96897-0-7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0903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294967295"/>
          </p:nvPr>
        </p:nvSpPr>
        <p:spPr>
          <a:xfrm>
            <a:off x="0" y="1752600"/>
            <a:ext cx="1295400" cy="701675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294967295"/>
          </p:nvPr>
        </p:nvSpPr>
        <p:spPr>
          <a:xfrm>
            <a:off x="3100552" y="6492875"/>
            <a:ext cx="5421313" cy="365125"/>
          </a:xfrm>
        </p:spPr>
        <p:txBody>
          <a:bodyPr/>
          <a:lstStyle/>
          <a:p>
            <a:r>
              <a:rPr lang="tr-TR" dirty="0"/>
              <a:t>GDM 421 SU ÜRÜN. TEK. (E. D. SONCU)</a:t>
            </a:r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933516235"/>
              </p:ext>
            </p:extLst>
          </p:nvPr>
        </p:nvGraphicFramePr>
        <p:xfrm>
          <a:off x="-35474" y="167289"/>
          <a:ext cx="9179473" cy="5550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281807" y="5661878"/>
            <a:ext cx="8544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Detaylı bilgi için lütfen okuyunuz: https://www.esk.gov.tr/tr/11007/Baliklarin-Siniflandirilmasi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544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2"/>
          <a:srcRect r="3551"/>
          <a:stretch/>
        </p:blipFill>
        <p:spPr>
          <a:xfrm>
            <a:off x="147145" y="52550"/>
            <a:ext cx="8755117" cy="2270234"/>
          </a:xfrm>
          <a:prstGeom prst="rect">
            <a:avLst/>
          </a:prstGeom>
        </p:spPr>
      </p:pic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22706"/>
              </p:ext>
            </p:extLst>
          </p:nvPr>
        </p:nvGraphicFramePr>
        <p:xfrm>
          <a:off x="533400" y="3172878"/>
          <a:ext cx="7958960" cy="265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9740">
                  <a:extLst>
                    <a:ext uri="{9D8B030D-6E8A-4147-A177-3AD203B41FA5}">
                      <a16:colId xmlns:a16="http://schemas.microsoft.com/office/drawing/2014/main" val="4146329427"/>
                    </a:ext>
                  </a:extLst>
                </a:gridCol>
                <a:gridCol w="1989740">
                  <a:extLst>
                    <a:ext uri="{9D8B030D-6E8A-4147-A177-3AD203B41FA5}">
                      <a16:colId xmlns:a16="http://schemas.microsoft.com/office/drawing/2014/main" val="4059408887"/>
                    </a:ext>
                  </a:extLst>
                </a:gridCol>
                <a:gridCol w="2613134">
                  <a:extLst>
                    <a:ext uri="{9D8B030D-6E8A-4147-A177-3AD203B41FA5}">
                      <a16:colId xmlns:a16="http://schemas.microsoft.com/office/drawing/2014/main" val="3467778737"/>
                    </a:ext>
                  </a:extLst>
                </a:gridCol>
                <a:gridCol w="1366346">
                  <a:extLst>
                    <a:ext uri="{9D8B030D-6E8A-4147-A177-3AD203B41FA5}">
                      <a16:colId xmlns:a16="http://schemas.microsoft.com/office/drawing/2014/main" val="19918103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176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/>
                        <a:t>-</a:t>
                      </a:r>
                      <a:r>
                        <a:rPr lang="tr-TR" i="1" dirty="0" err="1"/>
                        <a:t>Engraulis</a:t>
                      </a:r>
                      <a:r>
                        <a:rPr lang="tr-TR" i="1" baseline="0" dirty="0"/>
                        <a:t> </a:t>
                      </a:r>
                      <a:r>
                        <a:rPr lang="tr-TR" i="1" baseline="0" dirty="0" err="1"/>
                        <a:t>encrasicolus</a:t>
                      </a:r>
                      <a:endParaRPr lang="tr-TR" i="1" baseline="0" dirty="0"/>
                    </a:p>
                    <a:p>
                      <a:endParaRPr lang="tr-TR" i="1" baseline="0" dirty="0"/>
                    </a:p>
                    <a:p>
                      <a:r>
                        <a:rPr lang="tr-TR" i="0" baseline="0" dirty="0"/>
                        <a:t>-Tüketim boyutları 9-15 cm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-Karadeniz ve</a:t>
                      </a:r>
                      <a:r>
                        <a:rPr lang="tr-TR" baseline="0" dirty="0"/>
                        <a:t> Marmara denizi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</a:t>
                      </a:r>
                      <a:r>
                        <a:rPr lang="tr-TR" baseline="0" dirty="0" err="1"/>
                        <a:t>Pelajik</a:t>
                      </a:r>
                      <a:r>
                        <a:rPr lang="tr-TR" baseline="0" dirty="0"/>
                        <a:t> ve göçmen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-Kırmızı</a:t>
                      </a:r>
                      <a:r>
                        <a:rPr lang="tr-TR" baseline="0" dirty="0"/>
                        <a:t> etli ve yağlı bir balık olan hamsi taze tüketildiği gibi konserve, </a:t>
                      </a:r>
                      <a:r>
                        <a:rPr lang="tr-TR" baseline="0" dirty="0" err="1"/>
                        <a:t>marine</a:t>
                      </a:r>
                      <a:r>
                        <a:rPr lang="tr-TR" baseline="0" dirty="0"/>
                        <a:t> ürün ve balık unu yapımında da kullanılır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-Kasım, aralık, ocak, şubat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 cm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868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91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517722"/>
              </p:ext>
            </p:extLst>
          </p:nvPr>
        </p:nvGraphicFramePr>
        <p:xfrm>
          <a:off x="533400" y="3172878"/>
          <a:ext cx="7958960" cy="320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9740">
                  <a:extLst>
                    <a:ext uri="{9D8B030D-6E8A-4147-A177-3AD203B41FA5}">
                      <a16:colId xmlns:a16="http://schemas.microsoft.com/office/drawing/2014/main" val="4146329427"/>
                    </a:ext>
                  </a:extLst>
                </a:gridCol>
                <a:gridCol w="1989740">
                  <a:extLst>
                    <a:ext uri="{9D8B030D-6E8A-4147-A177-3AD203B41FA5}">
                      <a16:colId xmlns:a16="http://schemas.microsoft.com/office/drawing/2014/main" val="4059408887"/>
                    </a:ext>
                  </a:extLst>
                </a:gridCol>
                <a:gridCol w="2613134">
                  <a:extLst>
                    <a:ext uri="{9D8B030D-6E8A-4147-A177-3AD203B41FA5}">
                      <a16:colId xmlns:a16="http://schemas.microsoft.com/office/drawing/2014/main" val="3467778737"/>
                    </a:ext>
                  </a:extLst>
                </a:gridCol>
                <a:gridCol w="1366346">
                  <a:extLst>
                    <a:ext uri="{9D8B030D-6E8A-4147-A177-3AD203B41FA5}">
                      <a16:colId xmlns:a16="http://schemas.microsoft.com/office/drawing/2014/main" val="19918103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176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/>
                        <a:t>-</a:t>
                      </a:r>
                      <a:r>
                        <a:rPr lang="tr-TR" i="1" dirty="0" err="1"/>
                        <a:t>Mullus</a:t>
                      </a:r>
                      <a:r>
                        <a:rPr lang="tr-TR" i="1" baseline="0" dirty="0"/>
                        <a:t> </a:t>
                      </a:r>
                      <a:r>
                        <a:rPr lang="tr-TR" i="1" baseline="0" dirty="0" err="1"/>
                        <a:t>barbatus</a:t>
                      </a:r>
                      <a:endParaRPr lang="tr-TR" i="1" baseline="0" dirty="0"/>
                    </a:p>
                    <a:p>
                      <a:endParaRPr lang="tr-TR" i="1" baseline="0" dirty="0"/>
                    </a:p>
                    <a:p>
                      <a:r>
                        <a:rPr lang="tr-TR" i="0" baseline="0" dirty="0"/>
                        <a:t>-Tüketim boyutları 17-20 cm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-Karadeniz, Akdeniz, Ege ve</a:t>
                      </a:r>
                      <a:r>
                        <a:rPr lang="tr-TR" baseline="0" dirty="0"/>
                        <a:t> Marmara denizi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-Göçmen (derin sularda yaşayanlar suların ısınması ile kıyıya göçer)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-Kırmızı</a:t>
                      </a:r>
                      <a:r>
                        <a:rPr lang="tr-TR" baseline="0" dirty="0"/>
                        <a:t> etli ve yağlı bir balık olan barbunya taze ve donmuş olarak tüketilir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-Her mevsim tüketilebilir ancak mayıs, ağustos, eylül ve ekim en lezzetli olduğu zamanlardır.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 cm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868236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0" y="63061"/>
            <a:ext cx="8971585" cy="284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0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815323"/>
              </p:ext>
            </p:extLst>
          </p:nvPr>
        </p:nvGraphicFramePr>
        <p:xfrm>
          <a:off x="121242" y="2424444"/>
          <a:ext cx="8938675" cy="3749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06344">
                  <a:extLst>
                    <a:ext uri="{9D8B030D-6E8A-4147-A177-3AD203B41FA5}">
                      <a16:colId xmlns:a16="http://schemas.microsoft.com/office/drawing/2014/main" val="4146329427"/>
                    </a:ext>
                  </a:extLst>
                </a:gridCol>
                <a:gridCol w="2396359">
                  <a:extLst>
                    <a:ext uri="{9D8B030D-6E8A-4147-A177-3AD203B41FA5}">
                      <a16:colId xmlns:a16="http://schemas.microsoft.com/office/drawing/2014/main" val="4059408887"/>
                    </a:ext>
                  </a:extLst>
                </a:gridCol>
                <a:gridCol w="2489630">
                  <a:extLst>
                    <a:ext uri="{9D8B030D-6E8A-4147-A177-3AD203B41FA5}">
                      <a16:colId xmlns:a16="http://schemas.microsoft.com/office/drawing/2014/main" val="3467778737"/>
                    </a:ext>
                  </a:extLst>
                </a:gridCol>
                <a:gridCol w="1546342">
                  <a:extLst>
                    <a:ext uri="{9D8B030D-6E8A-4147-A177-3AD203B41FA5}">
                      <a16:colId xmlns:a16="http://schemas.microsoft.com/office/drawing/2014/main" val="19918103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176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/>
                        <a:t>-</a:t>
                      </a:r>
                      <a:r>
                        <a:rPr lang="tr-TR" i="1" dirty="0" err="1"/>
                        <a:t>Pomatomus</a:t>
                      </a:r>
                      <a:r>
                        <a:rPr lang="tr-TR" i="1" dirty="0"/>
                        <a:t> </a:t>
                      </a:r>
                      <a:r>
                        <a:rPr lang="tr-TR" i="1" dirty="0" err="1"/>
                        <a:t>saltator</a:t>
                      </a:r>
                      <a:endParaRPr lang="tr-TR" i="1" baseline="0" dirty="0"/>
                    </a:p>
                    <a:p>
                      <a:endParaRPr lang="tr-TR" i="1" baseline="0" dirty="0"/>
                    </a:p>
                    <a:p>
                      <a:r>
                        <a:rPr lang="tr-TR" i="0" baseline="0" dirty="0"/>
                        <a:t>-Boyutları 20-50 cm</a:t>
                      </a:r>
                    </a:p>
                    <a:p>
                      <a:endParaRPr lang="tr-TR" i="0" baseline="0" dirty="0"/>
                    </a:p>
                    <a:p>
                      <a:r>
                        <a:rPr lang="tr-TR" i="0" baseline="0" dirty="0"/>
                        <a:t>-Defne yaprağı (&lt;10 cm)</a:t>
                      </a:r>
                    </a:p>
                    <a:p>
                      <a:r>
                        <a:rPr lang="tr-TR" i="0" baseline="0" dirty="0" err="1"/>
                        <a:t>Çinekop</a:t>
                      </a:r>
                      <a:r>
                        <a:rPr lang="tr-TR" i="0" baseline="0" dirty="0"/>
                        <a:t> (11-13 cm)</a:t>
                      </a:r>
                    </a:p>
                    <a:p>
                      <a:r>
                        <a:rPr lang="tr-TR" i="0" baseline="0" dirty="0" err="1"/>
                        <a:t>Kabaçinekop</a:t>
                      </a:r>
                      <a:r>
                        <a:rPr lang="tr-TR" i="0" baseline="0" dirty="0"/>
                        <a:t> (14-18 cm)</a:t>
                      </a:r>
                    </a:p>
                    <a:p>
                      <a:r>
                        <a:rPr lang="tr-TR" i="0" baseline="0" dirty="0"/>
                        <a:t>Sarıkanat (17-20 cm)</a:t>
                      </a:r>
                    </a:p>
                    <a:p>
                      <a:r>
                        <a:rPr lang="tr-TR" i="0" baseline="0" dirty="0"/>
                        <a:t>Lüfer (21-28 cm)</a:t>
                      </a:r>
                    </a:p>
                    <a:p>
                      <a:r>
                        <a:rPr lang="tr-TR" i="0" baseline="0" dirty="0" err="1"/>
                        <a:t>Kabalüfer</a:t>
                      </a:r>
                      <a:r>
                        <a:rPr lang="tr-TR" i="0" baseline="0" dirty="0"/>
                        <a:t> (30-32 cm)</a:t>
                      </a:r>
                    </a:p>
                    <a:p>
                      <a:r>
                        <a:rPr lang="tr-TR" i="0" baseline="0" dirty="0"/>
                        <a:t>Kofana (&gt;32 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-Karadeniz, Akdeniz,</a:t>
                      </a:r>
                      <a:r>
                        <a:rPr lang="tr-TR" baseline="0" dirty="0"/>
                        <a:t> Ege</a:t>
                      </a:r>
                      <a:r>
                        <a:rPr lang="tr-TR" dirty="0"/>
                        <a:t> ve</a:t>
                      </a:r>
                      <a:r>
                        <a:rPr lang="tr-TR" baseline="0" dirty="0"/>
                        <a:t> Marmara denizi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-Göçmen bir balık olup yaz ayları Karadeniz’de, güz mevsiminde Marmara ve oradan da Ege’ye doğru göç eder. İlkbahar’da tekrar Karadeniz’e döner.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-Beyaz</a:t>
                      </a:r>
                      <a:r>
                        <a:rPr lang="tr-TR" baseline="0" dirty="0"/>
                        <a:t> etli ve yağlı bir balıktır. Taze, donmuş ve dumanlanmış olarak tüketilir. 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-Ocak’tan </a:t>
                      </a:r>
                      <a:r>
                        <a:rPr lang="tr-TR" baseline="0" dirty="0" err="1"/>
                        <a:t>nisan’a</a:t>
                      </a:r>
                      <a:r>
                        <a:rPr lang="tr-TR" baseline="0" dirty="0"/>
                        <a:t> ve </a:t>
                      </a:r>
                      <a:r>
                        <a:rPr lang="tr-TR" baseline="0" dirty="0" err="1"/>
                        <a:t>eylül’den</a:t>
                      </a:r>
                      <a:r>
                        <a:rPr lang="tr-TR" baseline="0" dirty="0"/>
                        <a:t> </a:t>
                      </a:r>
                      <a:r>
                        <a:rPr lang="tr-TR" baseline="0" dirty="0" err="1"/>
                        <a:t>aralık’a</a:t>
                      </a:r>
                      <a:r>
                        <a:rPr lang="tr-TR" baseline="0" dirty="0"/>
                        <a:t> kadar olan süre içerisinde tüketilir.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14 cm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868236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938" y="0"/>
            <a:ext cx="8761281" cy="23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12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556A3CA-8097-4C08-9E18-212D32C8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0B37-7C5A-4FF0-8303-8A2D7265B00F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8F08C5F-3911-4B0F-93FC-FED2B084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9851C88-0A4D-43B0-9C64-2E4EC4B8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4F244A9C-2E89-4B2A-B919-DCEAF3454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358139"/>
              </p:ext>
            </p:extLst>
          </p:nvPr>
        </p:nvGraphicFramePr>
        <p:xfrm>
          <a:off x="272140" y="2598247"/>
          <a:ext cx="8612368" cy="41582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43419">
                  <a:extLst>
                    <a:ext uri="{9D8B030D-6E8A-4147-A177-3AD203B41FA5}">
                      <a16:colId xmlns:a16="http://schemas.microsoft.com/office/drawing/2014/main" val="2437488690"/>
                    </a:ext>
                  </a:extLst>
                </a:gridCol>
                <a:gridCol w="1681655">
                  <a:extLst>
                    <a:ext uri="{9D8B030D-6E8A-4147-A177-3AD203B41FA5}">
                      <a16:colId xmlns:a16="http://schemas.microsoft.com/office/drawing/2014/main" val="3889518095"/>
                    </a:ext>
                  </a:extLst>
                </a:gridCol>
                <a:gridCol w="2175641">
                  <a:extLst>
                    <a:ext uri="{9D8B030D-6E8A-4147-A177-3AD203B41FA5}">
                      <a16:colId xmlns:a16="http://schemas.microsoft.com/office/drawing/2014/main" val="646591189"/>
                    </a:ext>
                  </a:extLst>
                </a:gridCol>
                <a:gridCol w="1411653">
                  <a:extLst>
                    <a:ext uri="{9D8B030D-6E8A-4147-A177-3AD203B41FA5}">
                      <a16:colId xmlns:a16="http://schemas.microsoft.com/office/drawing/2014/main" val="580197181"/>
                    </a:ext>
                  </a:extLst>
                </a:gridCol>
              </a:tblGrid>
              <a:tr h="774982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463235"/>
                  </a:ext>
                </a:extLst>
              </a:tr>
              <a:tr h="785746"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  <a:r>
                        <a:rPr lang="tr-TR" i="1" dirty="0" err="1"/>
                        <a:t>Sarda</a:t>
                      </a:r>
                      <a:r>
                        <a:rPr lang="tr-TR" i="1" dirty="0"/>
                        <a:t> </a:t>
                      </a:r>
                      <a:r>
                        <a:rPr lang="tr-TR" i="1" dirty="0" err="1"/>
                        <a:t>sarda</a:t>
                      </a:r>
                      <a:endParaRPr lang="tr-TR" dirty="0"/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-Tüketim boyutu: ≥25 cm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Palamut </a:t>
                      </a:r>
                      <a:r>
                        <a:rPr lang="tr-TR" dirty="0" err="1"/>
                        <a:t>vanozu</a:t>
                      </a:r>
                      <a:r>
                        <a:rPr lang="tr-TR" dirty="0"/>
                        <a:t> (10-15 cm)</a:t>
                      </a:r>
                    </a:p>
                    <a:p>
                      <a:r>
                        <a:rPr lang="tr-TR" dirty="0"/>
                        <a:t>Kestane </a:t>
                      </a:r>
                      <a:r>
                        <a:rPr lang="tr-TR" dirty="0" err="1"/>
                        <a:t>palamutu</a:t>
                      </a:r>
                      <a:r>
                        <a:rPr lang="tr-TR" dirty="0"/>
                        <a:t> (16-21 cm)</a:t>
                      </a:r>
                    </a:p>
                    <a:p>
                      <a:r>
                        <a:rPr lang="tr-TR" dirty="0"/>
                        <a:t>Palamut (22-28 cm)</a:t>
                      </a:r>
                    </a:p>
                    <a:p>
                      <a:r>
                        <a:rPr lang="tr-TR" dirty="0"/>
                        <a:t>Zindandelen (29-39 cm)</a:t>
                      </a:r>
                    </a:p>
                    <a:p>
                      <a:r>
                        <a:rPr lang="tr-TR" dirty="0"/>
                        <a:t>Torik (40-45 cm)</a:t>
                      </a:r>
                    </a:p>
                    <a:p>
                      <a:r>
                        <a:rPr lang="tr-TR" dirty="0"/>
                        <a:t>Sivri (46-55 cm)</a:t>
                      </a:r>
                    </a:p>
                    <a:p>
                      <a:r>
                        <a:rPr lang="tr-TR" dirty="0"/>
                        <a:t>Altıparmak (56-64 cm)</a:t>
                      </a:r>
                    </a:p>
                    <a:p>
                      <a:r>
                        <a:rPr lang="tr-TR" dirty="0" err="1"/>
                        <a:t>Peçuta</a:t>
                      </a:r>
                      <a:r>
                        <a:rPr lang="tr-TR" dirty="0"/>
                        <a:t> &gt;65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-Karadeniz, Marmara, Ege ve Akdeniz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-Göçmen bir balık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-Kırmızı etli ve yağlı bir balık olan palamut taze, donmuş, konserve ve dumanlanmış ürün olarak tüketilir.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-Eylül, ekim, kasım ve aralık en lezzetli tüketim aylarıdır.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25 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701238"/>
                  </a:ext>
                </a:extLst>
              </a:tr>
            </a:tbl>
          </a:graphicData>
        </a:graphic>
      </p:graphicFrame>
      <p:pic>
        <p:nvPicPr>
          <p:cNvPr id="2" name="Resim 1">
            <a:extLst>
              <a:ext uri="{FF2B5EF4-FFF2-40B4-BE49-F238E27FC236}">
                <a16:creationId xmlns:a16="http://schemas.microsoft.com/office/drawing/2014/main" id="{826D0299-781C-4735-9C1F-A5AF86140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" y="38479"/>
            <a:ext cx="8639175" cy="2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48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556A3CA-8097-4C08-9E18-212D32C8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0B37-7C5A-4FF0-8303-8A2D7265B00F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8F08C5F-3911-4B0F-93FC-FED2B084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9851C88-0A4D-43B0-9C64-2E4EC4B8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4F244A9C-2E89-4B2A-B919-DCEAF3454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459950"/>
              </p:ext>
            </p:extLst>
          </p:nvPr>
        </p:nvGraphicFramePr>
        <p:xfrm>
          <a:off x="272140" y="3060700"/>
          <a:ext cx="8612368" cy="30609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53092">
                  <a:extLst>
                    <a:ext uri="{9D8B030D-6E8A-4147-A177-3AD203B41FA5}">
                      <a16:colId xmlns:a16="http://schemas.microsoft.com/office/drawing/2014/main" val="2437488690"/>
                    </a:ext>
                  </a:extLst>
                </a:gridCol>
                <a:gridCol w="2153092">
                  <a:extLst>
                    <a:ext uri="{9D8B030D-6E8A-4147-A177-3AD203B41FA5}">
                      <a16:colId xmlns:a16="http://schemas.microsoft.com/office/drawing/2014/main" val="3889518095"/>
                    </a:ext>
                  </a:extLst>
                </a:gridCol>
                <a:gridCol w="2153092">
                  <a:extLst>
                    <a:ext uri="{9D8B030D-6E8A-4147-A177-3AD203B41FA5}">
                      <a16:colId xmlns:a16="http://schemas.microsoft.com/office/drawing/2014/main" val="646591189"/>
                    </a:ext>
                  </a:extLst>
                </a:gridCol>
                <a:gridCol w="2153092">
                  <a:extLst>
                    <a:ext uri="{9D8B030D-6E8A-4147-A177-3AD203B41FA5}">
                      <a16:colId xmlns:a16="http://schemas.microsoft.com/office/drawing/2014/main" val="580197181"/>
                    </a:ext>
                  </a:extLst>
                </a:gridCol>
              </a:tblGrid>
              <a:tr h="774982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463235"/>
                  </a:ext>
                </a:extLst>
              </a:tr>
              <a:tr h="785746"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  <a:r>
                        <a:rPr lang="tr-TR" i="1" dirty="0" err="1"/>
                        <a:t>Pagellus</a:t>
                      </a:r>
                      <a:r>
                        <a:rPr lang="tr-TR" i="1" dirty="0"/>
                        <a:t> </a:t>
                      </a:r>
                      <a:r>
                        <a:rPr lang="tr-TR" i="1" dirty="0" err="1"/>
                        <a:t>erythrinus</a:t>
                      </a:r>
                      <a:endParaRPr lang="tr-TR" dirty="0"/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-Tüketim boyutu: 20-35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-Marmara, Ege ve Akdeniz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-Beyaz etli ve lezzetli bir balıktır. 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-Yıl boyu avcılığı yapılmakla birlikte en çok Nisan ve Mayıs aylarında avlanır.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15 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701238"/>
                  </a:ext>
                </a:extLst>
              </a:tr>
            </a:tbl>
          </a:graphicData>
        </a:graphic>
      </p:graphicFrame>
      <p:pic>
        <p:nvPicPr>
          <p:cNvPr id="2" name="Resim 1">
            <a:extLst>
              <a:ext uri="{FF2B5EF4-FFF2-40B4-BE49-F238E27FC236}">
                <a16:creationId xmlns:a16="http://schemas.microsoft.com/office/drawing/2014/main" id="{FC4EED2F-31A6-4BB0-A529-E66C63BBE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" y="12481"/>
            <a:ext cx="8896350" cy="276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77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556A3CA-8097-4C08-9E18-212D32C8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0B37-7C5A-4FF0-8303-8A2D7265B00F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8F08C5F-3911-4B0F-93FC-FED2B084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9851C88-0A4D-43B0-9C64-2E4EC4B8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4F244A9C-2E89-4B2A-B919-DCEAF3454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42270"/>
              </p:ext>
            </p:extLst>
          </p:nvPr>
        </p:nvGraphicFramePr>
        <p:xfrm>
          <a:off x="272140" y="3060700"/>
          <a:ext cx="8612368" cy="30609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53092">
                  <a:extLst>
                    <a:ext uri="{9D8B030D-6E8A-4147-A177-3AD203B41FA5}">
                      <a16:colId xmlns:a16="http://schemas.microsoft.com/office/drawing/2014/main" val="2437488690"/>
                    </a:ext>
                  </a:extLst>
                </a:gridCol>
                <a:gridCol w="2153092">
                  <a:extLst>
                    <a:ext uri="{9D8B030D-6E8A-4147-A177-3AD203B41FA5}">
                      <a16:colId xmlns:a16="http://schemas.microsoft.com/office/drawing/2014/main" val="3889518095"/>
                    </a:ext>
                  </a:extLst>
                </a:gridCol>
                <a:gridCol w="2905042">
                  <a:extLst>
                    <a:ext uri="{9D8B030D-6E8A-4147-A177-3AD203B41FA5}">
                      <a16:colId xmlns:a16="http://schemas.microsoft.com/office/drawing/2014/main" val="646591189"/>
                    </a:ext>
                  </a:extLst>
                </a:gridCol>
                <a:gridCol w="1401142">
                  <a:extLst>
                    <a:ext uri="{9D8B030D-6E8A-4147-A177-3AD203B41FA5}">
                      <a16:colId xmlns:a16="http://schemas.microsoft.com/office/drawing/2014/main" val="580197181"/>
                    </a:ext>
                  </a:extLst>
                </a:gridCol>
              </a:tblGrid>
              <a:tr h="774982">
                <a:tc>
                  <a:txBody>
                    <a:bodyPr/>
                    <a:lstStyle/>
                    <a:p>
                      <a:r>
                        <a:rPr lang="tr-TR" dirty="0"/>
                        <a:t>LATİNCE İSMİ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YAŞAM</a:t>
                      </a:r>
                      <a:r>
                        <a:rPr lang="tr-TR" baseline="0" dirty="0"/>
                        <a:t> ALANI ve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TÜKETİM</a:t>
                      </a:r>
                      <a:r>
                        <a:rPr lang="tr-TR" baseline="0" dirty="0"/>
                        <a:t> AYLARI ve TÜKETİM ŞEKLİ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BOY YASAKLARI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463235"/>
                  </a:ext>
                </a:extLst>
              </a:tr>
              <a:tr h="785746"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  <a:r>
                        <a:rPr lang="tr-TR" i="1" dirty="0" err="1"/>
                        <a:t>Psetta</a:t>
                      </a:r>
                      <a:r>
                        <a:rPr lang="tr-TR" i="1" dirty="0"/>
                        <a:t> </a:t>
                      </a:r>
                      <a:r>
                        <a:rPr lang="tr-TR" i="1" dirty="0" err="1"/>
                        <a:t>maxima</a:t>
                      </a:r>
                      <a:r>
                        <a:rPr lang="tr-TR" i="1" dirty="0"/>
                        <a:t> </a:t>
                      </a:r>
                      <a:r>
                        <a:rPr lang="tr-TR" i="0" dirty="0"/>
                        <a:t>(Düğmeli kalkan) </a:t>
                      </a:r>
                    </a:p>
                    <a:p>
                      <a:r>
                        <a:rPr lang="tr-TR" i="0" dirty="0"/>
                        <a:t>-</a:t>
                      </a:r>
                      <a:r>
                        <a:rPr lang="tr-TR" i="1" dirty="0" err="1"/>
                        <a:t>Scophthalmus</a:t>
                      </a:r>
                      <a:r>
                        <a:rPr lang="tr-TR" i="1" dirty="0"/>
                        <a:t> </a:t>
                      </a:r>
                      <a:r>
                        <a:rPr lang="tr-TR" i="1" dirty="0" err="1"/>
                        <a:t>rhombus</a:t>
                      </a:r>
                      <a:r>
                        <a:rPr lang="tr-TR" i="1" dirty="0"/>
                        <a:t> </a:t>
                      </a:r>
                      <a:r>
                        <a:rPr lang="tr-TR" i="0" dirty="0"/>
                        <a:t>(Düğmesiz kalkan)</a:t>
                      </a:r>
                      <a:endParaRPr lang="tr-TR" dirty="0"/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-Tüketim boyutu: 40-80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-Çoğunlukla Karadeniz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-Dip balıklarındandır. Ayrıca dipte yaşayan ve yassı yapıda olan diğer balıklar «pisi» ve «dil» balıklarıdır.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-Et verimi yüksek, beyaz etli ve düşük yağlı bir balıktır. Genelde taze tüketilir.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-Kasım’dan Mayıs’a kadar olan süreçlerde avcılığı yapılır.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 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701238"/>
                  </a:ext>
                </a:extLst>
              </a:tr>
            </a:tbl>
          </a:graphicData>
        </a:graphic>
      </p:graphicFrame>
      <p:pic>
        <p:nvPicPr>
          <p:cNvPr id="2" name="Resim 1">
            <a:extLst>
              <a:ext uri="{FF2B5EF4-FFF2-40B4-BE49-F238E27FC236}">
                <a16:creationId xmlns:a16="http://schemas.microsoft.com/office/drawing/2014/main" id="{79D4BAAE-0E40-4445-8681-DC494BDB1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95" y="68724"/>
            <a:ext cx="8848815" cy="299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0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Tatlısu balıkları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F0C77-6E45-4267-9CCE-05000EDD85C8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800" b="1" dirty="0">
                <a:solidFill>
                  <a:srgbClr val="FF0000"/>
                </a:solidFill>
              </a:rPr>
              <a:t>Alabalık</a:t>
            </a:r>
            <a:r>
              <a:rPr lang="tr-TR" sz="2800" dirty="0"/>
              <a:t>: Soğuk, temiz ve bol oksijenli sularda yaşarlar. Kırmızı etli ve yağ oranı (%5-10) arasında değişir. Ülkemizde kültürü yapılan «Gökkuşağı alabalığı (</a:t>
            </a:r>
            <a:r>
              <a:rPr lang="tr-TR" sz="2800" dirty="0" err="1"/>
              <a:t>Oncorhynchus</a:t>
            </a:r>
            <a:r>
              <a:rPr lang="tr-TR" sz="2800" dirty="0"/>
              <a:t> </a:t>
            </a:r>
            <a:r>
              <a:rPr lang="tr-TR" sz="2800" dirty="0" err="1"/>
              <a:t>mykiss</a:t>
            </a:r>
            <a:r>
              <a:rPr lang="tr-TR" sz="2800" dirty="0"/>
              <a:t>)» 200-250 g ağırlığa ulaşınca avlanır ve taze ya da dumanlanmış olarak tüketilir.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tr-TR" sz="2800" dirty="0"/>
              <a:t>Sazan, sudak, turna balığı ve yılan balığı da diğer </a:t>
            </a:r>
            <a:r>
              <a:rPr lang="tr-TR" sz="2800" dirty="0" err="1"/>
              <a:t>tatlısu</a:t>
            </a:r>
            <a:r>
              <a:rPr lang="tr-TR" sz="2800" dirty="0"/>
              <a:t> balıklarıdır.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25223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422</TotalTime>
  <Words>777</Words>
  <Application>Microsoft Office PowerPoint</Application>
  <PresentationFormat>Ekran Gösterisi (4:3)</PresentationFormat>
  <Paragraphs>156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Calibri</vt:lpstr>
      <vt:lpstr>Tw Cen MT</vt:lpstr>
      <vt:lpstr>Wingdings</vt:lpstr>
      <vt:lpstr>Wingdings 2</vt:lpstr>
      <vt:lpstr>Tema1</vt:lpstr>
      <vt:lpstr>SU CANLILARININ SINIFLANDIRILMASI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Tatlısu balıkları</vt:lpstr>
      <vt:lpstr>Balık takvimi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38</cp:revision>
  <dcterms:created xsi:type="dcterms:W3CDTF">2020-02-11T12:23:21Z</dcterms:created>
  <dcterms:modified xsi:type="dcterms:W3CDTF">2021-12-16T10:48:15Z</dcterms:modified>
</cp:coreProperties>
</file>