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980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4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27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852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0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8922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833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49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9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42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22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79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7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51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79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CB510-428A-4049-ACFF-B108B0FB7B90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3F6E8A-5B44-4AAF-8F23-C36E8B4DA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71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Girişimciliği Teşvik Eden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436914"/>
            <a:ext cx="8915400" cy="4474308"/>
          </a:xfrm>
        </p:spPr>
        <p:txBody>
          <a:bodyPr/>
          <a:lstStyle/>
          <a:p>
            <a:endParaRPr lang="tr-TR" dirty="0" smtClean="0"/>
          </a:p>
          <a:p>
            <a:pPr lvl="1"/>
            <a:r>
              <a:rPr lang="tr-TR" sz="2800" dirty="0" smtClean="0"/>
              <a:t>Kişisel ­ </a:t>
            </a:r>
          </a:p>
          <a:p>
            <a:pPr lvl="1"/>
            <a:r>
              <a:rPr lang="tr-TR" sz="2800" dirty="0" smtClean="0"/>
              <a:t>Çevresel </a:t>
            </a:r>
          </a:p>
          <a:p>
            <a:pPr lvl="1"/>
            <a:r>
              <a:rPr lang="tr-TR" sz="2800" dirty="0" smtClean="0"/>
              <a:t>Demografik 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15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Girişimcilik İçin Gerekli Kaynaklar</a:t>
            </a:r>
            <a:endParaRPr lang="tr-TR" sz="40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 faktörler şunlardır:</a:t>
            </a:r>
          </a:p>
          <a:p>
            <a:r>
              <a:rPr lang="tr-TR" dirty="0" smtClean="0"/>
              <a:t>Doğa</a:t>
            </a:r>
            <a:endParaRPr lang="tr-TR" dirty="0"/>
          </a:p>
          <a:p>
            <a:r>
              <a:rPr lang="tr-TR" dirty="0" smtClean="0"/>
              <a:t>İş </a:t>
            </a:r>
            <a:r>
              <a:rPr lang="tr-TR" dirty="0"/>
              <a:t>gücü </a:t>
            </a:r>
            <a:r>
              <a:rPr lang="tr-TR" dirty="0" smtClean="0"/>
              <a:t>(</a:t>
            </a:r>
            <a:r>
              <a:rPr lang="tr-TR" dirty="0"/>
              <a:t>E</a:t>
            </a:r>
            <a:r>
              <a:rPr lang="tr-TR" dirty="0" smtClean="0"/>
              <a:t>mek)</a:t>
            </a:r>
            <a:endParaRPr lang="tr-TR" dirty="0"/>
          </a:p>
          <a:p>
            <a:r>
              <a:rPr lang="tr-TR" dirty="0" smtClean="0"/>
              <a:t>Bilgi (Teknoloji)</a:t>
            </a:r>
            <a:endParaRPr lang="tr-TR" dirty="0"/>
          </a:p>
          <a:p>
            <a:r>
              <a:rPr lang="tr-TR" dirty="0" smtClean="0"/>
              <a:t>Motivasyon</a:t>
            </a:r>
            <a:endParaRPr lang="tr-TR" dirty="0"/>
          </a:p>
          <a:p>
            <a:r>
              <a:rPr lang="tr-TR" dirty="0" smtClean="0"/>
              <a:t>Sermaye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1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Girişimcilik İçin Gerekli Kaynaklar</a:t>
            </a:r>
            <a:endParaRPr lang="tr-TR" sz="4000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Hammadde </a:t>
            </a:r>
            <a:r>
              <a:rPr lang="tr-TR" dirty="0"/>
              <a:t>ve malzeme</a:t>
            </a:r>
          </a:p>
          <a:p>
            <a:r>
              <a:rPr lang="tr-TR" dirty="0" smtClean="0"/>
              <a:t> </a:t>
            </a:r>
            <a:r>
              <a:rPr lang="tr-TR" dirty="0"/>
              <a:t>İşle ilgili tedarikçiler</a:t>
            </a:r>
          </a:p>
          <a:p>
            <a:r>
              <a:rPr lang="tr-TR" dirty="0" smtClean="0"/>
              <a:t>Enerji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İlgili mal veya hizmete ihtiyaç duyan potansiyel müşteriler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  <p:sp>
        <p:nvSpPr>
          <p:cNvPr id="7" name="Metin Yer Tutucusu 6"/>
          <p:cNvSpPr>
            <a:spLocks noGrp="1"/>
          </p:cNvSpPr>
          <p:nvPr>
            <p:ph type="body" sz="quarter" idx="4294967295"/>
          </p:nvPr>
        </p:nvSpPr>
        <p:spPr>
          <a:xfrm>
            <a:off x="1188720" y="2286000"/>
            <a:ext cx="10411097" cy="939800"/>
          </a:xfrm>
        </p:spPr>
        <p:txBody>
          <a:bodyPr/>
          <a:lstStyle/>
          <a:p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Üretim faktörleri dışında </a:t>
            </a:r>
            <a:r>
              <a:rPr 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girişimcilerin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farklı</a:t>
            </a:r>
            <a:r>
              <a:rPr 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kaynaklara da </a:t>
            </a:r>
            <a:r>
              <a:rPr lang="tr-T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ihtiyaç </a:t>
            </a:r>
            <a:r>
              <a:rPr lang="tr-TR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vardır. Bu </a:t>
            </a:r>
            <a:r>
              <a:rPr lang="tr-TR" sz="1800" b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ihtiyaçlar;</a:t>
            </a:r>
            <a:endParaRPr lang="tr-TR" sz="1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69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2504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Girişimciliğin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325189"/>
            <a:ext cx="9601196" cy="3550679"/>
          </a:xfrm>
        </p:spPr>
        <p:txBody>
          <a:bodyPr>
            <a:normAutofit/>
          </a:bodyPr>
          <a:lstStyle/>
          <a:p>
            <a:r>
              <a:rPr lang="tr-TR" dirty="0" smtClean="0"/>
              <a:t>Pazara yeni hizmet veya </a:t>
            </a:r>
            <a:r>
              <a:rPr lang="tr-TR" dirty="0"/>
              <a:t>ürünlerin </a:t>
            </a:r>
            <a:r>
              <a:rPr lang="tr-TR" dirty="0" smtClean="0"/>
              <a:t>sunulması,</a:t>
            </a:r>
          </a:p>
          <a:p>
            <a:r>
              <a:rPr lang="tr-TR" dirty="0"/>
              <a:t>Yeni üretim </a:t>
            </a:r>
            <a:r>
              <a:rPr lang="tr-TR" dirty="0" smtClean="0"/>
              <a:t>tekniklerinden </a:t>
            </a:r>
            <a:r>
              <a:rPr lang="tr-TR" dirty="0" smtClean="0"/>
              <a:t>yararlanma</a:t>
            </a:r>
            <a:r>
              <a:rPr lang="tr-TR" dirty="0" smtClean="0"/>
              <a:t>,</a:t>
            </a:r>
          </a:p>
          <a:p>
            <a:r>
              <a:rPr lang="tr-TR" dirty="0" smtClean="0"/>
              <a:t>Yeni pazarlar bulma,</a:t>
            </a:r>
            <a:endParaRPr lang="tr-TR" dirty="0" smtClean="0"/>
          </a:p>
          <a:p>
            <a:r>
              <a:rPr lang="tr-TR" dirty="0"/>
              <a:t>Yeni ham madde kaynağının </a:t>
            </a:r>
            <a:r>
              <a:rPr lang="tr-TR" dirty="0" smtClean="0"/>
              <a:t>bulunması,</a:t>
            </a:r>
          </a:p>
          <a:p>
            <a:r>
              <a:rPr lang="tr-TR" dirty="0" smtClean="0"/>
              <a:t>İşsizliği azaltma</a:t>
            </a: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4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2504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Girişimciliğin Fonksiyonları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325189"/>
            <a:ext cx="9601196" cy="3550679"/>
          </a:xfrm>
        </p:spPr>
        <p:txBody>
          <a:bodyPr>
            <a:normAutofit/>
          </a:bodyPr>
          <a:lstStyle/>
          <a:p>
            <a:r>
              <a:rPr lang="tr-TR" dirty="0" smtClean="0"/>
              <a:t>Toplumun refahını artırma</a:t>
            </a:r>
          </a:p>
          <a:p>
            <a:r>
              <a:rPr lang="tr-TR" dirty="0" smtClean="0"/>
              <a:t>Sermaye birikimi,</a:t>
            </a:r>
          </a:p>
          <a:p>
            <a:r>
              <a:rPr lang="tr-TR" smtClean="0"/>
              <a:t>Hizmet farklılığı</a:t>
            </a:r>
            <a:endParaRPr lang="tr-TR" dirty="0" smtClean="0"/>
          </a:p>
          <a:p>
            <a:r>
              <a:rPr lang="tr-TR" dirty="0"/>
              <a:t>Yeni bir organizasyon biçiminin </a:t>
            </a:r>
            <a:r>
              <a:rPr lang="tr-TR" dirty="0" smtClean="0"/>
              <a:t>geliştirilmesi,</a:t>
            </a:r>
          </a:p>
          <a:p>
            <a:r>
              <a:rPr lang="tr-TR" dirty="0"/>
              <a:t>Endüstride yeni organizasyonlar kurulmasını </a:t>
            </a:r>
            <a:r>
              <a:rPr lang="tr-TR" dirty="0" smtClean="0"/>
              <a:t>sağlamak.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156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111</Words>
  <Application>Microsoft Office PowerPoint</Application>
  <PresentationFormat>Geniş ekran</PresentationFormat>
  <Paragraphs>38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Girişimciliği Teşvik Eden Faktörler</vt:lpstr>
      <vt:lpstr>Girişimcilik İçin Gerekli Kaynaklar</vt:lpstr>
      <vt:lpstr>Girişimcilik İçin Gerekli Kaynaklar</vt:lpstr>
      <vt:lpstr> Girişimciliğin Fonksiyonları</vt:lpstr>
      <vt:lpstr> Girişimciliğin Fonksiyonları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2020-02-21T09:39:03Z</dcterms:created>
  <dcterms:modified xsi:type="dcterms:W3CDTF">2020-02-21T15:04:42Z</dcterms:modified>
</cp:coreProperties>
</file>