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2" r:id="rId5"/>
    <p:sldId id="263" r:id="rId6"/>
    <p:sldId id="265"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CAA1646D-6EAA-48EE-A34E-46640F6FBFA7}"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C83DC21-9BF0-486C-A98A-6EB11DF3F95E}" type="slidenum">
              <a:rPr lang="tr-TR" smtClean="0"/>
              <a:pPr/>
              <a:t>‹#›</a:t>
            </a:fld>
            <a:endParaRPr lang="tr-TR"/>
          </a:p>
        </p:txBody>
      </p:sp>
    </p:spTree>
    <p:extLst>
      <p:ext uri="{BB962C8B-B14F-4D97-AF65-F5344CB8AC3E}">
        <p14:creationId xmlns:p14="http://schemas.microsoft.com/office/powerpoint/2010/main" val="4210881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CAA1646D-6EAA-48EE-A34E-46640F6FBFA7}"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C83DC21-9BF0-486C-A98A-6EB11DF3F95E}" type="slidenum">
              <a:rPr lang="tr-TR" smtClean="0"/>
              <a:pPr/>
              <a:t>‹#›</a:t>
            </a:fld>
            <a:endParaRPr lang="tr-TR"/>
          </a:p>
        </p:txBody>
      </p:sp>
    </p:spTree>
    <p:extLst>
      <p:ext uri="{BB962C8B-B14F-4D97-AF65-F5344CB8AC3E}">
        <p14:creationId xmlns:p14="http://schemas.microsoft.com/office/powerpoint/2010/main" val="4112237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CAA1646D-6EAA-48EE-A34E-46640F6FBFA7}"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C83DC21-9BF0-486C-A98A-6EB11DF3F95E}" type="slidenum">
              <a:rPr lang="tr-TR" smtClean="0"/>
              <a:pPr/>
              <a:t>‹#›</a:t>
            </a:fld>
            <a:endParaRPr lang="tr-TR"/>
          </a:p>
        </p:txBody>
      </p:sp>
    </p:spTree>
    <p:extLst>
      <p:ext uri="{BB962C8B-B14F-4D97-AF65-F5344CB8AC3E}">
        <p14:creationId xmlns:p14="http://schemas.microsoft.com/office/powerpoint/2010/main" val="515751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CAA1646D-6EAA-48EE-A34E-46640F6FBFA7}"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C83DC21-9BF0-486C-A98A-6EB11DF3F95E}" type="slidenum">
              <a:rPr lang="tr-TR" smtClean="0"/>
              <a:pPr/>
              <a:t>‹#›</a:t>
            </a:fld>
            <a:endParaRPr lang="tr-TR"/>
          </a:p>
        </p:txBody>
      </p:sp>
    </p:spTree>
    <p:extLst>
      <p:ext uri="{BB962C8B-B14F-4D97-AF65-F5344CB8AC3E}">
        <p14:creationId xmlns:p14="http://schemas.microsoft.com/office/powerpoint/2010/main" val="3391595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CAA1646D-6EAA-48EE-A34E-46640F6FBFA7}"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C83DC21-9BF0-486C-A98A-6EB11DF3F95E}" type="slidenum">
              <a:rPr lang="tr-TR" smtClean="0"/>
              <a:pPr/>
              <a:t>‹#›</a:t>
            </a:fld>
            <a:endParaRPr lang="tr-TR"/>
          </a:p>
        </p:txBody>
      </p:sp>
    </p:spTree>
    <p:extLst>
      <p:ext uri="{BB962C8B-B14F-4D97-AF65-F5344CB8AC3E}">
        <p14:creationId xmlns:p14="http://schemas.microsoft.com/office/powerpoint/2010/main" val="3098221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CAA1646D-6EAA-48EE-A34E-46640F6FBFA7}"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C83DC21-9BF0-486C-A98A-6EB11DF3F95E}" type="slidenum">
              <a:rPr lang="tr-TR" smtClean="0"/>
              <a:pPr/>
              <a:t>‹#›</a:t>
            </a:fld>
            <a:endParaRPr lang="tr-TR"/>
          </a:p>
        </p:txBody>
      </p:sp>
    </p:spTree>
    <p:extLst>
      <p:ext uri="{BB962C8B-B14F-4D97-AF65-F5344CB8AC3E}">
        <p14:creationId xmlns:p14="http://schemas.microsoft.com/office/powerpoint/2010/main" val="1203906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CAA1646D-6EAA-48EE-A34E-46640F6FBFA7}" type="datetimeFigureOut">
              <a:rPr lang="tr-TR" smtClean="0"/>
              <a:pPr/>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C83DC21-9BF0-486C-A98A-6EB11DF3F95E}" type="slidenum">
              <a:rPr lang="tr-TR" smtClean="0"/>
              <a:pPr/>
              <a:t>‹#›</a:t>
            </a:fld>
            <a:endParaRPr lang="tr-TR"/>
          </a:p>
        </p:txBody>
      </p:sp>
    </p:spTree>
    <p:extLst>
      <p:ext uri="{BB962C8B-B14F-4D97-AF65-F5344CB8AC3E}">
        <p14:creationId xmlns:p14="http://schemas.microsoft.com/office/powerpoint/2010/main" val="273578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CAA1646D-6EAA-48EE-A34E-46640F6FBFA7}" type="datetimeFigureOut">
              <a:rPr lang="tr-TR" smtClean="0"/>
              <a:pPr/>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C83DC21-9BF0-486C-A98A-6EB11DF3F95E}" type="slidenum">
              <a:rPr lang="tr-TR" smtClean="0"/>
              <a:pPr/>
              <a:t>‹#›</a:t>
            </a:fld>
            <a:endParaRPr lang="tr-TR"/>
          </a:p>
        </p:txBody>
      </p:sp>
    </p:spTree>
    <p:extLst>
      <p:ext uri="{BB962C8B-B14F-4D97-AF65-F5344CB8AC3E}">
        <p14:creationId xmlns:p14="http://schemas.microsoft.com/office/powerpoint/2010/main" val="3595811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AA1646D-6EAA-48EE-A34E-46640F6FBFA7}" type="datetimeFigureOut">
              <a:rPr lang="tr-TR" smtClean="0"/>
              <a:pPr/>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C83DC21-9BF0-486C-A98A-6EB11DF3F95E}" type="slidenum">
              <a:rPr lang="tr-TR" smtClean="0"/>
              <a:pPr/>
              <a:t>‹#›</a:t>
            </a:fld>
            <a:endParaRPr lang="tr-TR"/>
          </a:p>
        </p:txBody>
      </p:sp>
    </p:spTree>
    <p:extLst>
      <p:ext uri="{BB962C8B-B14F-4D97-AF65-F5344CB8AC3E}">
        <p14:creationId xmlns:p14="http://schemas.microsoft.com/office/powerpoint/2010/main" val="3643066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CAA1646D-6EAA-48EE-A34E-46640F6FBFA7}"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C83DC21-9BF0-486C-A98A-6EB11DF3F95E}" type="slidenum">
              <a:rPr lang="tr-TR" smtClean="0"/>
              <a:pPr/>
              <a:t>‹#›</a:t>
            </a:fld>
            <a:endParaRPr lang="tr-TR"/>
          </a:p>
        </p:txBody>
      </p:sp>
    </p:spTree>
    <p:extLst>
      <p:ext uri="{BB962C8B-B14F-4D97-AF65-F5344CB8AC3E}">
        <p14:creationId xmlns:p14="http://schemas.microsoft.com/office/powerpoint/2010/main" val="999557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CAA1646D-6EAA-48EE-A34E-46640F6FBFA7}"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C83DC21-9BF0-486C-A98A-6EB11DF3F95E}" type="slidenum">
              <a:rPr lang="tr-TR" smtClean="0"/>
              <a:pPr/>
              <a:t>‹#›</a:t>
            </a:fld>
            <a:endParaRPr lang="tr-TR"/>
          </a:p>
        </p:txBody>
      </p:sp>
    </p:spTree>
    <p:extLst>
      <p:ext uri="{BB962C8B-B14F-4D97-AF65-F5344CB8AC3E}">
        <p14:creationId xmlns:p14="http://schemas.microsoft.com/office/powerpoint/2010/main" val="4080578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A1646D-6EAA-48EE-A34E-46640F6FBFA7}" type="datetimeFigureOut">
              <a:rPr lang="tr-TR" smtClean="0"/>
              <a:pPr/>
              <a:t>24.04.2020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83DC21-9BF0-486C-A98A-6EB11DF3F95E}" type="slidenum">
              <a:rPr lang="tr-TR" smtClean="0"/>
              <a:pPr/>
              <a:t>‹#›</a:t>
            </a:fld>
            <a:endParaRPr lang="tr-TR"/>
          </a:p>
        </p:txBody>
      </p:sp>
    </p:spTree>
    <p:extLst>
      <p:ext uri="{BB962C8B-B14F-4D97-AF65-F5344CB8AC3E}">
        <p14:creationId xmlns:p14="http://schemas.microsoft.com/office/powerpoint/2010/main" val="33116368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4294967295"/>
          </p:nvPr>
        </p:nvSpPr>
        <p:spPr>
          <a:xfrm>
            <a:off x="2250831" y="1773237"/>
            <a:ext cx="9144000" cy="1655763"/>
          </a:xfrm>
        </p:spPr>
        <p:txBody>
          <a:bodyPr/>
          <a:lstStyle/>
          <a:p>
            <a:r>
              <a:rPr lang="tr-TR" sz="3200" b="1" dirty="0"/>
              <a:t>Örnek olay 4-TENİSTE ŞİKE VE BAHİS</a:t>
            </a:r>
          </a:p>
          <a:p>
            <a:endParaRPr lang="tr-TR" dirty="0"/>
          </a:p>
          <a:p>
            <a:endParaRPr lang="tr-TR" dirty="0"/>
          </a:p>
          <a:p>
            <a:endParaRPr lang="tr-TR" dirty="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TENİSTE ŞİKE VE BAHİS</a:t>
            </a:r>
          </a:p>
        </p:txBody>
      </p:sp>
      <p:sp>
        <p:nvSpPr>
          <p:cNvPr id="3" name="2 İçerik Yer Tutucusu"/>
          <p:cNvSpPr>
            <a:spLocks noGrp="1"/>
          </p:cNvSpPr>
          <p:nvPr>
            <p:ph idx="1"/>
          </p:nvPr>
        </p:nvSpPr>
        <p:spPr/>
        <p:txBody>
          <a:bodyPr>
            <a:normAutofit/>
          </a:bodyPr>
          <a:lstStyle/>
          <a:p>
            <a:endParaRPr lang="tr-TR" dirty="0"/>
          </a:p>
          <a:p>
            <a:endParaRPr lang="tr-TR" dirty="0"/>
          </a:p>
          <a:p>
            <a:endParaRPr lang="tr-TR" dirty="0"/>
          </a:p>
          <a:p>
            <a:endParaRPr lang="tr-TR" dirty="0"/>
          </a:p>
          <a:p>
            <a:endParaRPr lang="tr-TR" dirty="0"/>
          </a:p>
          <a:p>
            <a:r>
              <a:rPr lang="tr-TR" b="1" dirty="0"/>
              <a:t>Uluslararası Tenis Federasyonu’nun (ITF), Ekim 2015’te Türkiye Tenis Federasyonu’na bir yazı göndererek; şikeye karıştıkları yönünde şüpheler bulunan iki Türk hakeme görev verilmemesini istediği öğrenildi.</a:t>
            </a:r>
            <a:endParaRPr lang="tr-TR" dirty="0"/>
          </a:p>
        </p:txBody>
      </p:sp>
      <p:pic>
        <p:nvPicPr>
          <p:cNvPr id="1026" name="Picture 2" descr="C:\Users\Masa\Desktop\ali\fft104mm4119262.jpg"/>
          <p:cNvPicPr>
            <a:picLocks noChangeAspect="1" noChangeArrowheads="1"/>
          </p:cNvPicPr>
          <p:nvPr/>
        </p:nvPicPr>
        <p:blipFill>
          <a:blip r:embed="rId2" cstate="print"/>
          <a:srcRect/>
          <a:stretch>
            <a:fillRect/>
          </a:stretch>
        </p:blipFill>
        <p:spPr bwMode="auto">
          <a:xfrm>
            <a:off x="1142965" y="1928802"/>
            <a:ext cx="4667283" cy="2143140"/>
          </a:xfrm>
          <a:prstGeom prst="rect">
            <a:avLst/>
          </a:prstGeom>
          <a:noFill/>
        </p:spPr>
      </p:pic>
      <p:pic>
        <p:nvPicPr>
          <p:cNvPr id="1027" name="Picture 3" descr="C:\Users\Masa\Desktop\ali\160118084815_tennis_624x351_gettyimages_nocredit.jpg"/>
          <p:cNvPicPr>
            <a:picLocks noChangeAspect="1" noChangeArrowheads="1"/>
          </p:cNvPicPr>
          <p:nvPr/>
        </p:nvPicPr>
        <p:blipFill>
          <a:blip r:embed="rId3" cstate="print"/>
          <a:srcRect/>
          <a:stretch>
            <a:fillRect/>
          </a:stretch>
        </p:blipFill>
        <p:spPr bwMode="auto">
          <a:xfrm>
            <a:off x="6286503" y="1928804"/>
            <a:ext cx="4857784" cy="2143139"/>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TENİSTE ŞİKE VE BAHİS</a:t>
            </a:r>
          </a:p>
        </p:txBody>
      </p:sp>
      <p:sp>
        <p:nvSpPr>
          <p:cNvPr id="3" name="2 İçerik Yer Tutucusu"/>
          <p:cNvSpPr>
            <a:spLocks noGrp="1"/>
          </p:cNvSpPr>
          <p:nvPr>
            <p:ph idx="1"/>
          </p:nvPr>
        </p:nvSpPr>
        <p:spPr>
          <a:xfrm>
            <a:off x="838200" y="1825625"/>
            <a:ext cx="5056163" cy="2408750"/>
          </a:xfrm>
        </p:spPr>
        <p:txBody>
          <a:bodyPr>
            <a:normAutofit fontScale="85000" lnSpcReduction="20000"/>
          </a:bodyPr>
          <a:lstStyle/>
          <a:p>
            <a:pPr>
              <a:buNone/>
            </a:pPr>
            <a:br>
              <a:rPr lang="tr-TR" b="1" dirty="0"/>
            </a:br>
            <a:r>
              <a:rPr lang="tr-TR" b="1" dirty="0"/>
              <a:t>2 Türk hakeme ömür boyu men cezası</a:t>
            </a:r>
            <a:endParaRPr lang="tr-TR" dirty="0"/>
          </a:p>
          <a:p>
            <a:pPr>
              <a:buNone/>
            </a:pPr>
            <a:r>
              <a:rPr lang="tr-TR" b="1" dirty="0"/>
              <a:t>    ITF (Uluslararası Tenis Federasyonu), maç skorlarını manipüle ettikleri belirlenen Türk hakemler Serkan Aslan ve Mehmet Ülker'e ömür boyu men cezası verdi.</a:t>
            </a:r>
          </a:p>
          <a:p>
            <a:endParaRPr lang="tr-TR" dirty="0"/>
          </a:p>
        </p:txBody>
      </p:sp>
      <p:pic>
        <p:nvPicPr>
          <p:cNvPr id="4" name="Picture 2" descr="C:\Users\Masa\Desktop\ali\4effff5398b13b476604d4d8450bedfd_S.jpg">
            <a:extLst>
              <a:ext uri="{FF2B5EF4-FFF2-40B4-BE49-F238E27FC236}">
                <a16:creationId xmlns:a16="http://schemas.microsoft.com/office/drawing/2014/main" id="{9F4C7E2B-CF8B-4F8D-A579-D054EF350287}"/>
              </a:ext>
            </a:extLst>
          </p:cNvPr>
          <p:cNvPicPr>
            <a:picLocks noChangeAspect="1" noChangeArrowheads="1"/>
          </p:cNvPicPr>
          <p:nvPr/>
        </p:nvPicPr>
        <p:blipFill>
          <a:blip r:embed="rId2" cstate="print"/>
          <a:srcRect/>
          <a:stretch>
            <a:fillRect/>
          </a:stretch>
        </p:blipFill>
        <p:spPr bwMode="auto">
          <a:xfrm>
            <a:off x="6591267" y="783822"/>
            <a:ext cx="4762533" cy="3643338"/>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E73EB10-AEDA-42B9-9D11-54E59B48D4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 name="Picture 3" descr="C:\Users\Masa\Desktop\ali\8b072d4f47fa16702f8c7356d2c88ee8_S.jpg">
            <a:extLst>
              <a:ext uri="{FF2B5EF4-FFF2-40B4-BE49-F238E27FC236}">
                <a16:creationId xmlns:a16="http://schemas.microsoft.com/office/drawing/2014/main" id="{9F157D4A-C684-4ECF-B78D-2DDF7B7D9421}"/>
              </a:ext>
            </a:extLst>
          </p:cNvPr>
          <p:cNvPicPr>
            <a:picLocks noChangeAspect="1" noChangeArrowheads="1"/>
          </p:cNvPicPr>
          <p:nvPr/>
        </p:nvPicPr>
        <p:blipFill rotWithShape="1">
          <a:blip r:embed="rId2" cstate="print"/>
          <a:srcRect l="163" r="1902" b="-3"/>
          <a:stretch/>
        </p:blipFill>
        <p:spPr bwMode="auto">
          <a:xfrm>
            <a:off x="7092462" y="1825625"/>
            <a:ext cx="4261337" cy="4351338"/>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a:noFill/>
        </p:spPr>
      </p:pic>
      <p:sp>
        <p:nvSpPr>
          <p:cNvPr id="11" name="Arc 10">
            <a:extLst>
              <a:ext uri="{FF2B5EF4-FFF2-40B4-BE49-F238E27FC236}">
                <a16:creationId xmlns:a16="http://schemas.microsoft.com/office/drawing/2014/main" id="{72DEF309-605D-4117-9340-6D589B6C3A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986173" flipV="1">
            <a:off x="3930947" y="651615"/>
            <a:ext cx="4083433" cy="4083433"/>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 name="1 Başlık"/>
          <p:cNvSpPr>
            <a:spLocks noGrp="1"/>
          </p:cNvSpPr>
          <p:nvPr>
            <p:ph type="title"/>
          </p:nvPr>
        </p:nvSpPr>
        <p:spPr>
          <a:xfrm>
            <a:off x="838200" y="365125"/>
            <a:ext cx="10515599" cy="1325563"/>
          </a:xfrm>
        </p:spPr>
        <p:txBody>
          <a:bodyPr>
            <a:normAutofit/>
          </a:bodyPr>
          <a:lstStyle/>
          <a:p>
            <a:r>
              <a:rPr lang="tr-TR" dirty="0"/>
              <a:t>HAKEMLER NEYLE SUÇLANIYOR ?</a:t>
            </a:r>
          </a:p>
        </p:txBody>
      </p:sp>
      <p:sp>
        <p:nvSpPr>
          <p:cNvPr id="3" name="2 İçerik Yer Tutucusu"/>
          <p:cNvSpPr>
            <a:spLocks noGrp="1"/>
          </p:cNvSpPr>
          <p:nvPr>
            <p:ph idx="1"/>
          </p:nvPr>
        </p:nvSpPr>
        <p:spPr>
          <a:xfrm>
            <a:off x="838200" y="1825625"/>
            <a:ext cx="5393361" cy="4351338"/>
          </a:xfrm>
        </p:spPr>
        <p:txBody>
          <a:bodyPr>
            <a:normAutofit/>
          </a:bodyPr>
          <a:lstStyle/>
          <a:p>
            <a:r>
              <a:rPr lang="tr-TR" dirty="0"/>
              <a:t>Ömür boyu men cezası alan hakemlerden Mehmet Ülker'in Ekim 2015‘ te Belek‘ te düzenlenen turnuvada maçların skorunu sisteme geç girdiği ve cep telefonu aracalığıyla üçüncü taraflara daha önce bildirdiği tespit edildi. Bu sayede yönettikleri maçlara bahis oynayan kişilere avantaj sağladıkları saptanmıştır.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CEZA NERELERDE GEÇERLİ OLACAK? </a:t>
            </a:r>
          </a:p>
        </p:txBody>
      </p:sp>
      <p:sp>
        <p:nvSpPr>
          <p:cNvPr id="3" name="2 İçerik Yer Tutucusu"/>
          <p:cNvSpPr>
            <a:spLocks noGrp="1"/>
          </p:cNvSpPr>
          <p:nvPr>
            <p:ph idx="1"/>
          </p:nvPr>
        </p:nvSpPr>
        <p:spPr>
          <a:xfrm>
            <a:off x="838200" y="1825625"/>
            <a:ext cx="10162735" cy="2366547"/>
          </a:xfrm>
        </p:spPr>
        <p:txBody>
          <a:bodyPr>
            <a:normAutofit fontScale="92500" lnSpcReduction="20000"/>
          </a:bodyPr>
          <a:lstStyle/>
          <a:p>
            <a:r>
              <a:rPr lang="tr-TR" dirty="0"/>
              <a:t>2015 yılında düzenlenen ITF turnuvalarında söz konusu suçu işledikleri belirlenen hakemlerin cezası ATP ve WTA organizasyonlarında da geçerli olacak.</a:t>
            </a:r>
          </a:p>
          <a:p>
            <a:r>
              <a:rPr lang="tr-TR" dirty="0"/>
              <a:t>ITF tarafından yapılan açıklamada, Serkan Aslan ve Mehmet Ülker‘ in 2015‘ te görev yaptıkları alt kategori müsabakalarında söz konusu suçu işledikleri ve her iki hakemin de sertifikalarının kalıcı olarak iptal edildiği bildirildi.</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ANALİZ SORULAR</a:t>
            </a:r>
          </a:p>
        </p:txBody>
      </p:sp>
      <p:sp>
        <p:nvSpPr>
          <p:cNvPr id="3" name="2 İçerik Yer Tutucusu"/>
          <p:cNvSpPr>
            <a:spLocks noGrp="1"/>
          </p:cNvSpPr>
          <p:nvPr>
            <p:ph idx="1"/>
          </p:nvPr>
        </p:nvSpPr>
        <p:spPr/>
        <p:txBody>
          <a:bodyPr/>
          <a:lstStyle/>
          <a:p>
            <a:pPr algn="just"/>
            <a:r>
              <a:rPr lang="tr-TR" dirty="0"/>
              <a:t>Hakemlerin sertifikalarının kalıcı olarak iptal edilmesini doğru buluyor musunuz? Daha hafif  bir cezayla sporun içinde kalmaları doğru olur muydu?</a:t>
            </a:r>
          </a:p>
          <a:p>
            <a:pPr algn="just"/>
            <a:r>
              <a:rPr lang="tr-TR" dirty="0"/>
              <a:t>Eğer bir tenis organizasyonu yapsaydınız, böyle bir durumla karşılaşmamak için nasıl önlemler alırdınız?</a:t>
            </a: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190</Words>
  <Application>Microsoft Office PowerPoint</Application>
  <PresentationFormat>Geniş ekran</PresentationFormat>
  <Paragraphs>21</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PowerPoint Sunusu</vt:lpstr>
      <vt:lpstr>TENİSTE ŞİKE VE BAHİS</vt:lpstr>
      <vt:lpstr>TENİSTE ŞİKE VE BAHİS</vt:lpstr>
      <vt:lpstr>HAKEMLER NEYLE SUÇLANIYOR ?</vt:lpstr>
      <vt:lpstr>CEZA NERELERDE GEÇERLİ OLACAK? </vt:lpstr>
      <vt:lpstr>ANALİZ SORULAR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Oğuz Özbek</dc:creator>
  <cp:lastModifiedBy>Oguz.Ozbek</cp:lastModifiedBy>
  <cp:revision>4</cp:revision>
  <dcterms:created xsi:type="dcterms:W3CDTF">2018-05-07T21:40:27Z</dcterms:created>
  <dcterms:modified xsi:type="dcterms:W3CDTF">2020-04-24T15:01:58Z</dcterms:modified>
</cp:coreProperties>
</file>