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64" r:id="rId4"/>
    <p:sldId id="271" r:id="rId5"/>
    <p:sldId id="270" r:id="rId6"/>
    <p:sldId id="269" r:id="rId7"/>
    <p:sldId id="268" r:id="rId8"/>
    <p:sldId id="267" r:id="rId9"/>
    <p:sldId id="266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4" autoAdjust="0"/>
    <p:restoredTop sz="94660"/>
  </p:normalViewPr>
  <p:slideViewPr>
    <p:cSldViewPr>
      <p:cViewPr varScale="1">
        <p:scale>
          <a:sx n="108" d="100"/>
          <a:sy n="108" d="100"/>
        </p:scale>
        <p:origin x="173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92688" cy="5112568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8.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Hindi 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Karşılıklı Konuşma Metni (A1 Düzeyi-  </a:t>
            </a:r>
            <a:r>
              <a:rPr lang="hi-IN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माफ़ कीजिये! ), 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Okuma Öğretimi ve Dikte IV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सुनीता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फिर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मिलेंगे।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नमस्कार।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गोपालः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नमस्कार।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नमस्कार 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फिर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मिलेंगे।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923274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सुनीता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माफ़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कीजिये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क्या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आयका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नाम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गोपाल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गोपाल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हाँ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मेरा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नाम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गोपाल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सुनीता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गोपाल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नमस्ते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मैं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सुनीता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217948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माफ़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कीजिये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नाम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हाँ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नमस्ते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49965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गोपाल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सुनीता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जोशी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सुनीताः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हाँ।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गोपाल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नमस्ते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सुनीता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आप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कैसी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सुनीता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बहुत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अच्छी।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आपका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क्या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हाल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877352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आप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कैसी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tr-TR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बहुत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अच्छी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आपका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क्या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हाल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0923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गोपालः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मैं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ठीक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सुनीता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आप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आजकल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कहाँ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गोपालः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यहीं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दिल्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‍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आप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748073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ठीक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आजकल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कहाँ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यहीं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दिल्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‍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ली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908166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सुनीता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वैसे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तो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मैं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आगरा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आजकल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छुट्टी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दिल्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‍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गोपालः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अच्छा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आपसे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मिलकर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खुशी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हुई।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अभी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जल्दी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फिर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मिलेंगे।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70446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वैसे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तो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आगरा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आजकल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छुट्टी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आपसे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मिलकर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खुशी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हुई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अभी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जल्दी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फिर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मिलेंगे।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2895668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1352</TotalTime>
  <Words>321</Words>
  <Application>Microsoft Office PowerPoint</Application>
  <PresentationFormat>Ekran Gösterisi (4:3)</PresentationFormat>
  <Paragraphs>68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8" baseType="lpstr">
      <vt:lpstr>Arial</vt:lpstr>
      <vt:lpstr>Calibri</vt:lpstr>
      <vt:lpstr>Century Schoolbook</vt:lpstr>
      <vt:lpstr>Comic Sans MS</vt:lpstr>
      <vt:lpstr>Times New Roman</vt:lpstr>
      <vt:lpstr>Wingdings</vt:lpstr>
      <vt:lpstr>Wingdings 2</vt:lpstr>
      <vt:lpstr>Oriel</vt:lpstr>
      <vt:lpstr>                  HİN 127 HİNTÇE KELİME ÖĞRETİMİ VE DİKTE  8. Hafta  Hindi Karşılıklı Konuşma Metni (A1 Düzeyi-  माफ़ कीजिये! ), Okuma Öğretimi ve Dikte IV        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146</cp:revision>
  <dcterms:created xsi:type="dcterms:W3CDTF">2014-11-21T09:52:05Z</dcterms:created>
  <dcterms:modified xsi:type="dcterms:W3CDTF">2020-03-09T08:21:25Z</dcterms:modified>
</cp:coreProperties>
</file>