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58" r:id="rId4"/>
    <p:sldId id="261" r:id="rId5"/>
    <p:sldId id="257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r.eurosport.com/futbol/fifa-nin-6-yetkilisi-yolsuzluk-sorusturmasinda-tutuklandi_sto4754346/story.shtml" TargetMode="External"/><Relationship Id="rId2" Type="http://schemas.openxmlformats.org/officeDocument/2006/relationships/hyperlink" Target="http://www.haberturk.com/spor/futbol/haber/1083454-fifa-yetkilileri-isvicrede-gozaltina-alind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tv.com.tr/spor/fifaya-yolsuzluk-baskini,UfeDQRRlNE-edLSGmWsTy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FİFA’ DA YOLSUZLUK SKANDALI</a:t>
            </a:r>
            <a:endParaRPr lang="tr-TR" dirty="0"/>
          </a:p>
        </p:txBody>
      </p:sp>
      <p:pic>
        <p:nvPicPr>
          <p:cNvPr id="4" name="3 İçerik Yer Tutucusu" descr="fft104mm403655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38275" y="2101056"/>
            <a:ext cx="6267450" cy="35242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FIFA'da</a:t>
            </a:r>
            <a:r>
              <a:rPr lang="tr-TR" sz="2400" dirty="0" smtClean="0"/>
              <a:t> </a:t>
            </a:r>
            <a:r>
              <a:rPr lang="tr-TR" sz="2400" dirty="0" smtClean="0"/>
              <a:t>üst düzey  yöneticilik </a:t>
            </a:r>
            <a:r>
              <a:rPr lang="tr-TR" sz="2400" dirty="0" smtClean="0"/>
              <a:t>yapan </a:t>
            </a:r>
            <a:r>
              <a:rPr lang="tr-TR" sz="2400" dirty="0" smtClean="0"/>
              <a:t>yedi  </a:t>
            </a:r>
            <a:r>
              <a:rPr lang="tr-TR" sz="2400" dirty="0" smtClean="0"/>
              <a:t>kişi yolsuzluk yaptıkları gerekçesiyle </a:t>
            </a:r>
            <a:r>
              <a:rPr lang="tr-TR" sz="2400" dirty="0" smtClean="0"/>
              <a:t>tutuklandı.</a:t>
            </a:r>
            <a:endParaRPr lang="tr-TR" sz="2400" dirty="0" smtClean="0"/>
          </a:p>
          <a:p>
            <a:r>
              <a:rPr lang="tr-TR" sz="2400" dirty="0" smtClean="0"/>
              <a:t>İsviçre </a:t>
            </a:r>
            <a:r>
              <a:rPr lang="tr-TR" sz="2400" dirty="0" smtClean="0"/>
              <a:t> resmi makamlarına göre tutuklanan yedi </a:t>
            </a:r>
            <a:r>
              <a:rPr lang="tr-TR" sz="2400" dirty="0" smtClean="0"/>
              <a:t>kişi, 2010 yılında 2018 ve 2022 Dünya Kupası'nın düzenleneceği yerlere karar veren </a:t>
            </a:r>
            <a:r>
              <a:rPr lang="tr-TR" sz="2400" dirty="0" smtClean="0"/>
              <a:t>FİFA Yürütme </a:t>
            </a:r>
            <a:r>
              <a:rPr lang="tr-TR" sz="2400" dirty="0" smtClean="0"/>
              <a:t>Kurulu'nun </a:t>
            </a:r>
            <a:r>
              <a:rPr lang="tr-TR" sz="2400" dirty="0" smtClean="0"/>
              <a:t>üyesidir.</a:t>
            </a:r>
            <a:endParaRPr lang="tr-TR" sz="2400" dirty="0" smtClean="0"/>
          </a:p>
          <a:p>
            <a:r>
              <a:rPr lang="tr-TR" sz="2400" dirty="0" smtClean="0"/>
              <a:t>New York Times'ın haberine göre </a:t>
            </a:r>
            <a:r>
              <a:rPr lang="tr-TR" sz="2400" dirty="0" smtClean="0"/>
              <a:t>İsviçreli </a:t>
            </a:r>
            <a:r>
              <a:rPr lang="tr-TR" sz="2400" dirty="0" smtClean="0"/>
              <a:t>polislerin başlattığı yolsuzluk operasyonunda birçok üst düzey futbol yetkilisi tutuklandı </a:t>
            </a:r>
            <a:r>
              <a:rPr lang="tr-TR" sz="2400" dirty="0" smtClean="0"/>
              <a:t>.  Bunların </a:t>
            </a:r>
            <a:r>
              <a:rPr lang="tr-TR" sz="2400" dirty="0" smtClean="0"/>
              <a:t>bir kısmının Amerika Birleşik Devletleri'ne iadesi </a:t>
            </a:r>
            <a:r>
              <a:rPr lang="tr-TR" sz="2400" dirty="0" smtClean="0"/>
              <a:t> istenmiştir. </a:t>
            </a:r>
            <a:r>
              <a:rPr lang="tr-TR" sz="2400" dirty="0" smtClean="0"/>
              <a:t>Soruşturmayı Amerikalı yetkililerin isteğiyle İsviçre Adalet Bakanlığı </a:t>
            </a:r>
            <a:r>
              <a:rPr lang="tr-TR" sz="2400" dirty="0" smtClean="0"/>
              <a:t>yürütmüştür.</a:t>
            </a:r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Gözaltına alınanların tam listesi şöyle: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1-</a:t>
            </a:r>
            <a:r>
              <a:rPr lang="tr-TR" dirty="0" smtClean="0"/>
              <a:t> FIFA Başkan Yardımcısı ve İcra Kurulu Üyesi, Güney Amerika Futbol Konfederasyonu (CONMEBOL) Başkanı, Uruguaylı </a:t>
            </a:r>
            <a:r>
              <a:rPr lang="tr-TR" dirty="0" err="1" smtClean="0"/>
              <a:t>Eugenio</a:t>
            </a:r>
            <a:r>
              <a:rPr lang="tr-TR" dirty="0" smtClean="0"/>
              <a:t> </a:t>
            </a:r>
            <a:r>
              <a:rPr lang="tr-TR" dirty="0" err="1" smtClean="0"/>
              <a:t>Figueredo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2-</a:t>
            </a:r>
            <a:r>
              <a:rPr lang="tr-TR" dirty="0" smtClean="0"/>
              <a:t> FIFA Başkan Yardımcısı ve İcra Kurulu Üyesi, Kuzey Amerika, Orta Amerika ve </a:t>
            </a:r>
            <a:r>
              <a:rPr lang="tr-TR" dirty="0" err="1" smtClean="0"/>
              <a:t>Karayipler</a:t>
            </a:r>
            <a:r>
              <a:rPr lang="tr-TR" dirty="0" smtClean="0"/>
              <a:t> Futbol Konfederasyonu (CONCACAF) Başkanı İngiliz </a:t>
            </a:r>
            <a:r>
              <a:rPr lang="tr-TR" dirty="0" err="1" smtClean="0"/>
              <a:t>Jeffrey</a:t>
            </a:r>
            <a:r>
              <a:rPr lang="tr-TR" dirty="0" smtClean="0"/>
              <a:t> </a:t>
            </a:r>
            <a:r>
              <a:rPr lang="tr-TR" dirty="0" err="1" smtClean="0"/>
              <a:t>Webb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3-</a:t>
            </a:r>
            <a:r>
              <a:rPr lang="tr-TR" dirty="0" smtClean="0"/>
              <a:t> FIFA İcra Kurulu Üyesi, Kosta </a:t>
            </a:r>
            <a:r>
              <a:rPr lang="tr-TR" dirty="0" err="1" smtClean="0"/>
              <a:t>Rikalı</a:t>
            </a:r>
            <a:r>
              <a:rPr lang="tr-TR" dirty="0" smtClean="0"/>
              <a:t> </a:t>
            </a:r>
            <a:r>
              <a:rPr lang="tr-TR" dirty="0" err="1" smtClean="0"/>
              <a:t>Eduardo</a:t>
            </a:r>
            <a:r>
              <a:rPr lang="tr-TR" dirty="0" smtClean="0"/>
              <a:t> </a:t>
            </a:r>
            <a:r>
              <a:rPr lang="tr-TR" dirty="0" err="1" smtClean="0"/>
              <a:t>Li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4-</a:t>
            </a:r>
            <a:r>
              <a:rPr lang="tr-TR" dirty="0" smtClean="0"/>
              <a:t> FIFA üyesi ve Brezilya Futbol Federasyonu Başkanı </a:t>
            </a:r>
            <a:r>
              <a:rPr lang="tr-TR" dirty="0" err="1" smtClean="0"/>
              <a:t>Jose</a:t>
            </a:r>
            <a:r>
              <a:rPr lang="tr-TR" dirty="0" smtClean="0"/>
              <a:t> </a:t>
            </a:r>
            <a:r>
              <a:rPr lang="tr-TR" dirty="0" err="1" smtClean="0"/>
              <a:t>Maria</a:t>
            </a:r>
            <a:r>
              <a:rPr lang="tr-TR" dirty="0" smtClean="0"/>
              <a:t> </a:t>
            </a:r>
            <a:r>
              <a:rPr lang="tr-TR" dirty="0" err="1" smtClean="0"/>
              <a:t>Marin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5-</a:t>
            </a:r>
            <a:r>
              <a:rPr lang="tr-TR" dirty="0" smtClean="0"/>
              <a:t> FIFA yetkilisi, Orta Amerika Futbol Birliği (UNCAF) ile Nikaragua Futbol Federasyonu Başkanı </a:t>
            </a:r>
            <a:r>
              <a:rPr lang="tr-TR" dirty="0" err="1" smtClean="0"/>
              <a:t>Julio</a:t>
            </a:r>
            <a:r>
              <a:rPr lang="tr-TR" dirty="0" smtClean="0"/>
              <a:t> </a:t>
            </a:r>
            <a:r>
              <a:rPr lang="tr-TR" dirty="0" err="1" smtClean="0"/>
              <a:t>Rocha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6-</a:t>
            </a:r>
            <a:r>
              <a:rPr lang="tr-TR" dirty="0" smtClean="0"/>
              <a:t> Kuzey Amerika, Orta Amerika ve </a:t>
            </a:r>
            <a:r>
              <a:rPr lang="tr-TR" dirty="0" err="1" smtClean="0"/>
              <a:t>Karayipler</a:t>
            </a:r>
            <a:r>
              <a:rPr lang="tr-TR" dirty="0" smtClean="0"/>
              <a:t> (CONCACAF) </a:t>
            </a:r>
            <a:r>
              <a:rPr lang="tr-TR" dirty="0" err="1" smtClean="0"/>
              <a:t>Ateşesi</a:t>
            </a:r>
            <a:r>
              <a:rPr lang="tr-TR" dirty="0" smtClean="0"/>
              <a:t> İngiliz </a:t>
            </a:r>
            <a:r>
              <a:rPr lang="tr-TR" dirty="0" err="1" smtClean="0"/>
              <a:t>Costas</a:t>
            </a:r>
            <a:r>
              <a:rPr lang="tr-TR" dirty="0" smtClean="0"/>
              <a:t> </a:t>
            </a:r>
            <a:r>
              <a:rPr lang="tr-TR" dirty="0" err="1" smtClean="0"/>
              <a:t>Takkas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7- </a:t>
            </a:r>
            <a:r>
              <a:rPr lang="tr-TR" dirty="0" smtClean="0"/>
              <a:t>Güney Amerika Futbol Konfederasyonu (CONMEBOL) İcra Kurulu Üyesi ve </a:t>
            </a:r>
            <a:r>
              <a:rPr lang="tr-TR" dirty="0" err="1" smtClean="0"/>
              <a:t>Venezuella</a:t>
            </a:r>
            <a:r>
              <a:rPr lang="tr-TR" dirty="0" smtClean="0"/>
              <a:t> Federasyonu Başkanı </a:t>
            </a:r>
            <a:r>
              <a:rPr lang="tr-TR" dirty="0" err="1" smtClean="0"/>
              <a:t>Rafael</a:t>
            </a:r>
            <a:r>
              <a:rPr lang="tr-TR" dirty="0" smtClean="0"/>
              <a:t> </a:t>
            </a:r>
            <a:r>
              <a:rPr lang="tr-TR" dirty="0" err="1" smtClean="0"/>
              <a:t>Esquivel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642910" y="857232"/>
            <a:ext cx="3008313" cy="571504"/>
          </a:xfrm>
        </p:spPr>
        <p:txBody>
          <a:bodyPr/>
          <a:lstStyle/>
          <a:p>
            <a:r>
              <a:rPr lang="tr-TR" dirty="0" smtClean="0"/>
              <a:t>BLATTER'DEN AÇIKLAMA</a:t>
            </a:r>
            <a:endParaRPr lang="tr-TR" dirty="0"/>
          </a:p>
        </p:txBody>
      </p:sp>
      <p:pic>
        <p:nvPicPr>
          <p:cNvPr id="4" name="3 İçerik Yer Tutucusu" descr="150605105118_fifa_blatter_going_624x351_gett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2214554"/>
            <a:ext cx="4572032" cy="2875359"/>
          </a:xfrm>
        </p:spPr>
      </p:pic>
      <p:sp>
        <p:nvSpPr>
          <p:cNvPr id="5" name="4 Metin Yer Tutucusu"/>
          <p:cNvSpPr>
            <a:spLocks noGrp="1"/>
          </p:cNvSpPr>
          <p:nvPr>
            <p:ph type="body" sz="half" idx="2"/>
          </p:nvPr>
        </p:nvSpPr>
        <p:spPr>
          <a:xfrm>
            <a:off x="5143504" y="1571612"/>
            <a:ext cx="3436941" cy="4691063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FIFA </a:t>
            </a:r>
            <a:r>
              <a:rPr lang="tr-TR" dirty="0" smtClean="0"/>
              <a:t>Başkanı </a:t>
            </a:r>
            <a:r>
              <a:rPr lang="tr-TR" dirty="0" err="1" smtClean="0"/>
              <a:t>Sepp</a:t>
            </a:r>
            <a:r>
              <a:rPr lang="tr-TR" dirty="0" smtClean="0"/>
              <a:t> </a:t>
            </a:r>
            <a:r>
              <a:rPr lang="tr-TR" dirty="0" err="1" smtClean="0"/>
              <a:t>Blatter</a:t>
            </a:r>
            <a:r>
              <a:rPr lang="tr-TR" dirty="0" smtClean="0"/>
              <a:t>, aralarında FIFA başkan yardımcıları </a:t>
            </a:r>
            <a:r>
              <a:rPr lang="tr-TR" dirty="0" err="1" smtClean="0"/>
              <a:t>Jeffrey</a:t>
            </a:r>
            <a:r>
              <a:rPr lang="tr-TR" dirty="0" smtClean="0"/>
              <a:t> </a:t>
            </a:r>
            <a:r>
              <a:rPr lang="tr-TR" dirty="0" err="1" smtClean="0"/>
              <a:t>Webb</a:t>
            </a:r>
            <a:r>
              <a:rPr lang="tr-TR" dirty="0" smtClean="0"/>
              <a:t> ve </a:t>
            </a:r>
            <a:r>
              <a:rPr lang="tr-TR" dirty="0" err="1" smtClean="0"/>
              <a:t>Eugenio</a:t>
            </a:r>
            <a:r>
              <a:rPr lang="tr-TR" dirty="0" smtClean="0"/>
              <a:t> </a:t>
            </a:r>
            <a:r>
              <a:rPr lang="tr-TR" dirty="0" err="1" smtClean="0"/>
              <a:t>Figueredo'nun</a:t>
            </a:r>
            <a:r>
              <a:rPr lang="tr-TR" dirty="0" smtClean="0"/>
              <a:t> da bulunduğu yetkililer hakkında İsviçre ve ABD'de açılan soruşturmaların, görevi kötüye kullanmanın kökünü kazımak konusunda yardımcı olacağını söylemiştir.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Suçlama konusu olaylar</a:t>
            </a:r>
            <a:r>
              <a:rPr lang="tr-TR" dirty="0" smtClean="0"/>
              <a:t> 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-FIFA</a:t>
            </a:r>
            <a:r>
              <a:rPr lang="tr-TR" dirty="0" smtClean="0"/>
              <a:t>‘ </a:t>
            </a:r>
            <a:r>
              <a:rPr lang="tr-TR" dirty="0" err="1" smtClean="0"/>
              <a:t>nın</a:t>
            </a:r>
            <a:r>
              <a:rPr lang="tr-TR" dirty="0" smtClean="0"/>
              <a:t> çok büyük tartışmalara karşın onay </a:t>
            </a:r>
            <a:r>
              <a:rPr lang="tr-TR" dirty="0" smtClean="0"/>
              <a:t>verdiği, </a:t>
            </a:r>
            <a:r>
              <a:rPr lang="tr-TR" dirty="0" smtClean="0"/>
              <a:t>2018 Dünya Kupası'nın Rusya'da ve 2022 Dünya Kupası'nın da Katar'da düzenlenmesi kararını kabul eden yöneticilerin kara para aklaması. </a:t>
            </a:r>
          </a:p>
          <a:p>
            <a:r>
              <a:rPr lang="tr-TR" dirty="0" smtClean="0"/>
              <a:t>-20 </a:t>
            </a:r>
            <a:r>
              <a:rPr lang="tr-TR" dirty="0" smtClean="0"/>
              <a:t>yıldır </a:t>
            </a:r>
            <a:r>
              <a:rPr lang="tr-TR" dirty="0" smtClean="0"/>
              <a:t>FIFA‘da </a:t>
            </a:r>
            <a:r>
              <a:rPr lang="tr-TR" dirty="0" smtClean="0"/>
              <a:t>Dünya Kupası'yla ilgili yayın hakları, pazarlama konusunda yaklaşık 100 milyon dolarlık yolsuzluklar yapıldığı iddiası.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Suç </a:t>
            </a:r>
            <a:r>
              <a:rPr lang="tr-TR" dirty="0" smtClean="0"/>
              <a:t>işleyenlerin yıllardır bu eylemlerini büyük bir gizlilik içinde yaptıkları </a:t>
            </a:r>
            <a:r>
              <a:rPr lang="tr-TR" dirty="0" smtClean="0"/>
              <a:t>belirtiliyor.  Amerikalı </a:t>
            </a:r>
            <a:r>
              <a:rPr lang="tr-TR" dirty="0" smtClean="0"/>
              <a:t>yetkililerden gelen bilgilerden yola çıkarak Zürih polisi şüphelilere Latin Amerika'daki turnuvalardaki yayın </a:t>
            </a:r>
            <a:r>
              <a:rPr lang="tr-TR" dirty="0" smtClean="0"/>
              <a:t>haklarının satışına etki </a:t>
            </a:r>
            <a:r>
              <a:rPr lang="tr-TR" dirty="0" smtClean="0"/>
              <a:t>ettikleri, Birleşik Devletler‘de ki bankalar üzerinden para transferleri gerçekleştirdikleri </a:t>
            </a:r>
            <a:r>
              <a:rPr lang="tr-TR" dirty="0" smtClean="0"/>
              <a:t>iddiası.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ABD'de açılan yolsuzluk davası kapsamında, FIFA'nın üst düzey yöneticileri 27 Mayıs'ta Zürih'te düzenlenen operasyonla gözaltına alındı. </a:t>
            </a:r>
            <a:endParaRPr lang="tr-TR" dirty="0" smtClean="0"/>
          </a:p>
          <a:p>
            <a:r>
              <a:rPr lang="tr-TR" dirty="0" smtClean="0"/>
              <a:t>Eski </a:t>
            </a:r>
            <a:r>
              <a:rPr lang="tr-TR" dirty="0" smtClean="0"/>
              <a:t>FIFA Başkanı </a:t>
            </a:r>
            <a:r>
              <a:rPr lang="tr-TR" dirty="0" err="1" smtClean="0"/>
              <a:t>Sepp</a:t>
            </a:r>
            <a:r>
              <a:rPr lang="tr-TR" dirty="0" smtClean="0"/>
              <a:t> </a:t>
            </a:r>
            <a:r>
              <a:rPr lang="tr-TR" dirty="0" err="1" smtClean="0"/>
              <a:t>Blatter</a:t>
            </a:r>
            <a:r>
              <a:rPr lang="tr-TR" dirty="0" smtClean="0"/>
              <a:t>, 29 Mayıs'ta düzenlenen kongrede 5. kez başkanlığa seçilmiş ve bu durum uluslararası kamuoyunda tepkiyle karşılanmıştı. Bu gelişmeler sonrasında da İsviçreli  </a:t>
            </a:r>
            <a:r>
              <a:rPr lang="tr-TR" dirty="0" smtClean="0"/>
              <a:t>spor adamı</a:t>
            </a:r>
            <a:r>
              <a:rPr lang="tr-TR" dirty="0" smtClean="0"/>
              <a:t>, seçildikten 4 gün sonra istifa edeceğini açıklamıştı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smtClean="0"/>
              <a:t>İsviçre Savcılığı tarafından 25 Eylül'de hakkında soruşturma açılan </a:t>
            </a:r>
            <a:r>
              <a:rPr lang="tr-TR" dirty="0" err="1" smtClean="0"/>
              <a:t>Blatter'in</a:t>
            </a:r>
            <a:r>
              <a:rPr lang="tr-TR" dirty="0" smtClean="0"/>
              <a:t> ifadesi alınmış ve ofisindeki verilere el konulmuş, eski UEFA Başkanı </a:t>
            </a:r>
            <a:r>
              <a:rPr lang="tr-TR" dirty="0" err="1" smtClean="0"/>
              <a:t>Michel</a:t>
            </a:r>
            <a:r>
              <a:rPr lang="tr-TR" dirty="0" smtClean="0"/>
              <a:t> Platini'nin de konuyla ilgili bilgisine başvurulmuştu. </a:t>
            </a:r>
            <a:endParaRPr lang="tr-TR" dirty="0" smtClean="0"/>
          </a:p>
          <a:p>
            <a:r>
              <a:rPr lang="tr-TR" dirty="0" smtClean="0"/>
              <a:t>Soruşturmadaki </a:t>
            </a:r>
            <a:r>
              <a:rPr lang="tr-TR" dirty="0" smtClean="0"/>
              <a:t>suçlamalar arasında </a:t>
            </a:r>
            <a:r>
              <a:rPr lang="tr-TR" dirty="0" err="1" smtClean="0"/>
              <a:t>Blatter'in</a:t>
            </a:r>
            <a:r>
              <a:rPr lang="tr-TR" dirty="0" smtClean="0"/>
              <a:t>, </a:t>
            </a:r>
            <a:r>
              <a:rPr lang="tr-TR" dirty="0" err="1" smtClean="0"/>
              <a:t>Platini'ye</a:t>
            </a:r>
            <a:r>
              <a:rPr lang="tr-TR" dirty="0" smtClean="0"/>
              <a:t> 2 milyon İsviçre frangı verdiği iddiası da bulunuyor. Soruşturma kapsamında </a:t>
            </a:r>
            <a:r>
              <a:rPr lang="tr-TR" dirty="0" smtClean="0">
                <a:solidFill>
                  <a:srgbClr val="FF0000"/>
                </a:solidFill>
              </a:rPr>
              <a:t>Platini ve </a:t>
            </a:r>
            <a:r>
              <a:rPr lang="tr-TR" dirty="0" err="1" smtClean="0">
                <a:solidFill>
                  <a:srgbClr val="FF0000"/>
                </a:solidFill>
              </a:rPr>
              <a:t>Blatter</a:t>
            </a:r>
            <a:r>
              <a:rPr lang="tr-TR" dirty="0" smtClean="0">
                <a:solidFill>
                  <a:srgbClr val="FF0000"/>
                </a:solidFill>
              </a:rPr>
              <a:t>, sekizer yıl futboldan m</a:t>
            </a:r>
            <a:r>
              <a:rPr lang="tr-TR" dirty="0" smtClean="0"/>
              <a:t>en cezası aldı.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Dünya </a:t>
            </a:r>
            <a:r>
              <a:rPr lang="tr-TR" sz="2400" dirty="0" smtClean="0"/>
              <a:t>futbolunun üst düzey yöneticilerinin bu suçlamalarla </a:t>
            </a:r>
            <a:r>
              <a:rPr lang="tr-TR" sz="2400" dirty="0" smtClean="0"/>
              <a:t>karşı karşıya kalmasını nasıl değerlendiriyorsunuz?</a:t>
            </a:r>
          </a:p>
          <a:p>
            <a:r>
              <a:rPr lang="tr-TR" sz="2400" dirty="0" smtClean="0"/>
              <a:t>Dünya futbolunu yönetenlerin bu suçlamalarla sadece 8 yıl men ceza almalarını </a:t>
            </a:r>
            <a:r>
              <a:rPr lang="tr-TR" sz="2400" dirty="0" smtClean="0"/>
              <a:t>yeterli buluyor musunuz?</a:t>
            </a:r>
            <a:endParaRPr lang="tr-TR" sz="2400" dirty="0" smtClean="0"/>
          </a:p>
          <a:p>
            <a:r>
              <a:rPr lang="tr-TR" sz="2400" dirty="0" smtClean="0"/>
              <a:t>Uzun yıllardır yapılan yolsuzluklar Dünya futbolunu ve  </a:t>
            </a:r>
            <a:r>
              <a:rPr lang="tr-TR" sz="2400" dirty="0" smtClean="0"/>
              <a:t>turnuvalarını </a:t>
            </a:r>
            <a:r>
              <a:rPr lang="tr-TR" sz="2400" dirty="0" smtClean="0"/>
              <a:t>nasıl etkiler?</a:t>
            </a:r>
          </a:p>
          <a:p>
            <a:r>
              <a:rPr lang="tr-TR" sz="2400" dirty="0" smtClean="0"/>
              <a:t>Soruşturmalar devam ederken </a:t>
            </a:r>
            <a:r>
              <a:rPr lang="tr-TR" sz="2400" dirty="0" err="1" smtClean="0"/>
              <a:t>Blatter</a:t>
            </a:r>
            <a:r>
              <a:rPr lang="tr-TR" sz="2400" dirty="0" smtClean="0"/>
              <a:t>’ in tekrar başkan adayı olması </a:t>
            </a:r>
            <a:r>
              <a:rPr lang="tr-TR" sz="2400" smtClean="0"/>
              <a:t>ve seçilmesi doğru </a:t>
            </a:r>
            <a:r>
              <a:rPr lang="tr-TR" sz="2400" dirty="0" smtClean="0"/>
              <a:t>mudur?</a:t>
            </a: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http://www.</a:t>
            </a:r>
            <a:r>
              <a:rPr lang="tr-TR" dirty="0" err="1" smtClean="0">
                <a:hlinkClick r:id="rId2"/>
              </a:rPr>
              <a:t>haberturk</a:t>
            </a:r>
            <a:r>
              <a:rPr lang="tr-TR" dirty="0" smtClean="0">
                <a:hlinkClick r:id="rId2"/>
              </a:rPr>
              <a:t>.com/spor/futbol/haber/1083454-</a:t>
            </a:r>
            <a:r>
              <a:rPr lang="tr-TR" dirty="0" err="1" smtClean="0">
                <a:hlinkClick r:id="rId2"/>
              </a:rPr>
              <a:t>fifa</a:t>
            </a:r>
            <a:r>
              <a:rPr lang="tr-TR" dirty="0" smtClean="0">
                <a:hlinkClick r:id="rId2"/>
              </a:rPr>
              <a:t>-yetkilileri-</a:t>
            </a:r>
            <a:r>
              <a:rPr lang="tr-TR" dirty="0" err="1" smtClean="0">
                <a:hlinkClick r:id="rId2"/>
              </a:rPr>
              <a:t>isvicrede</a:t>
            </a:r>
            <a:r>
              <a:rPr lang="tr-TR" dirty="0" smtClean="0">
                <a:hlinkClick r:id="rId2"/>
              </a:rPr>
              <a:t>-</a:t>
            </a:r>
            <a:r>
              <a:rPr lang="tr-TR" dirty="0" err="1" smtClean="0">
                <a:hlinkClick r:id="rId2"/>
              </a:rPr>
              <a:t>gozaltina</a:t>
            </a:r>
            <a:r>
              <a:rPr lang="tr-TR" dirty="0" smtClean="0">
                <a:hlinkClick r:id="rId2"/>
              </a:rPr>
              <a:t>-alindi</a:t>
            </a:r>
            <a:endParaRPr lang="tr-TR" dirty="0" smtClean="0"/>
          </a:p>
          <a:p>
            <a:r>
              <a:rPr lang="tr-TR" dirty="0" smtClean="0">
                <a:hlinkClick r:id="rId3"/>
              </a:rPr>
              <a:t>http://tr.</a:t>
            </a:r>
            <a:r>
              <a:rPr lang="tr-TR" dirty="0" err="1" smtClean="0">
                <a:hlinkClick r:id="rId3"/>
              </a:rPr>
              <a:t>eurosport</a:t>
            </a:r>
            <a:r>
              <a:rPr lang="tr-TR" dirty="0" smtClean="0">
                <a:hlinkClick r:id="rId3"/>
              </a:rPr>
              <a:t>.com/futbol/</a:t>
            </a:r>
            <a:r>
              <a:rPr lang="tr-TR" dirty="0" err="1" smtClean="0">
                <a:hlinkClick r:id="rId3"/>
              </a:rPr>
              <a:t>fifa</a:t>
            </a:r>
            <a:r>
              <a:rPr lang="tr-TR" dirty="0" smtClean="0">
                <a:hlinkClick r:id="rId3"/>
              </a:rPr>
              <a:t>-</a:t>
            </a:r>
            <a:r>
              <a:rPr lang="tr-TR" dirty="0" err="1" smtClean="0">
                <a:hlinkClick r:id="rId3"/>
              </a:rPr>
              <a:t>nin</a:t>
            </a:r>
            <a:r>
              <a:rPr lang="tr-TR" dirty="0" smtClean="0">
                <a:hlinkClick r:id="rId3"/>
              </a:rPr>
              <a:t>-6-yetkilisi-yolsuzluk-</a:t>
            </a:r>
            <a:r>
              <a:rPr lang="tr-TR" dirty="0" err="1" smtClean="0">
                <a:hlinkClick r:id="rId3"/>
              </a:rPr>
              <a:t>sorusturmasinda</a:t>
            </a:r>
            <a:r>
              <a:rPr lang="tr-TR" dirty="0" smtClean="0">
                <a:hlinkClick r:id="rId3"/>
              </a:rPr>
              <a:t>-</a:t>
            </a:r>
            <a:r>
              <a:rPr lang="tr-TR" dirty="0" err="1" smtClean="0">
                <a:hlinkClick r:id="rId3"/>
              </a:rPr>
              <a:t>tutuklandi</a:t>
            </a:r>
            <a:r>
              <a:rPr lang="tr-TR" dirty="0" smtClean="0">
                <a:hlinkClick r:id="rId3"/>
              </a:rPr>
              <a:t>_sto4754346/</a:t>
            </a:r>
            <a:r>
              <a:rPr lang="tr-TR" dirty="0" err="1" smtClean="0">
                <a:hlinkClick r:id="rId3"/>
              </a:rPr>
              <a:t>story</a:t>
            </a:r>
            <a:r>
              <a:rPr lang="tr-TR" dirty="0" smtClean="0">
                <a:hlinkClick r:id="rId3"/>
              </a:rPr>
              <a:t>.</a:t>
            </a:r>
            <a:r>
              <a:rPr lang="tr-TR" dirty="0" err="1" smtClean="0">
                <a:hlinkClick r:id="rId3"/>
              </a:rPr>
              <a:t>shtml</a:t>
            </a:r>
            <a:endParaRPr lang="tr-TR" dirty="0" smtClean="0"/>
          </a:p>
          <a:p>
            <a:r>
              <a:rPr lang="tr-TR" dirty="0" smtClean="0">
                <a:hlinkClick r:id="rId4"/>
              </a:rPr>
              <a:t>http://www.</a:t>
            </a:r>
            <a:r>
              <a:rPr lang="tr-TR" dirty="0" err="1" smtClean="0">
                <a:hlinkClick r:id="rId4"/>
              </a:rPr>
              <a:t>ntv</a:t>
            </a:r>
            <a:r>
              <a:rPr lang="tr-TR" dirty="0" smtClean="0">
                <a:hlinkClick r:id="rId4"/>
              </a:rPr>
              <a:t>.com.tr/spor/</a:t>
            </a:r>
            <a:r>
              <a:rPr lang="tr-TR" dirty="0" err="1" smtClean="0">
                <a:hlinkClick r:id="rId4"/>
              </a:rPr>
              <a:t>fifaya</a:t>
            </a:r>
            <a:r>
              <a:rPr lang="tr-TR" dirty="0" smtClean="0">
                <a:hlinkClick r:id="rId4"/>
              </a:rPr>
              <a:t>-yolsuzluk-</a:t>
            </a:r>
            <a:r>
              <a:rPr lang="tr-TR" dirty="0" err="1" smtClean="0">
                <a:hlinkClick r:id="rId4"/>
              </a:rPr>
              <a:t>baskini</a:t>
            </a:r>
            <a:r>
              <a:rPr lang="tr-TR" dirty="0" smtClean="0">
                <a:hlinkClick r:id="rId4"/>
              </a:rPr>
              <a:t>,</a:t>
            </a:r>
            <a:r>
              <a:rPr lang="tr-TR" dirty="0" err="1" smtClean="0">
                <a:hlinkClick r:id="rId4"/>
              </a:rPr>
              <a:t>UfeDQRRlNE</a:t>
            </a:r>
            <a:r>
              <a:rPr lang="tr-TR" dirty="0" smtClean="0">
                <a:hlinkClick r:id="rId4"/>
              </a:rPr>
              <a:t>-</a:t>
            </a:r>
            <a:r>
              <a:rPr lang="tr-TR" dirty="0" err="1" smtClean="0">
                <a:hlinkClick r:id="rId4"/>
              </a:rPr>
              <a:t>edLSGmWsTyg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226</Words>
  <Application>Microsoft Office PowerPoint</Application>
  <PresentationFormat>Ekran Gösterisi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FİFA’ DA YOLSUZLUK SKANDALI</vt:lpstr>
      <vt:lpstr>Slayt 2</vt:lpstr>
      <vt:lpstr>Slayt 3</vt:lpstr>
      <vt:lpstr>BLATTER'DEN AÇIKLAMA</vt:lpstr>
      <vt:lpstr>Suçlama konusu olaylar </vt:lpstr>
      <vt:lpstr>Slayt 6</vt:lpstr>
      <vt:lpstr>SORULAR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Eren</dc:creator>
  <cp:lastModifiedBy>hp</cp:lastModifiedBy>
  <cp:revision>22</cp:revision>
  <dcterms:created xsi:type="dcterms:W3CDTF">2016-04-10T20:18:25Z</dcterms:created>
  <dcterms:modified xsi:type="dcterms:W3CDTF">2019-04-08T18:27:15Z</dcterms:modified>
</cp:coreProperties>
</file>