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597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91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4159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17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7256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749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760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21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41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94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89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52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238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31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18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11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1FAC4-8C5F-4740-9FB6-8DAC103DE48F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090AB1D-AFBF-4C1C-B381-62CC680EBC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29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 </a:t>
            </a:r>
            <a:r>
              <a:rPr lang="tr-TR" dirty="0" smtClean="0"/>
              <a:t>Yetkiler</a:t>
            </a:r>
            <a:r>
              <a:rPr lang="tr-TR" dirty="0" smtClean="0"/>
              <a:t> </a:t>
            </a:r>
            <a:r>
              <a:rPr lang="tr-TR" dirty="0" smtClean="0"/>
              <a:t>ve Hukuki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</a:t>
            </a:r>
            <a:r>
              <a:rPr lang="tr-TR" dirty="0" smtClean="0"/>
              <a:t>Yetkiler</a:t>
            </a:r>
            <a:r>
              <a:rPr lang="tr-TR" dirty="0" smtClean="0"/>
              <a:t> </a:t>
            </a:r>
            <a:r>
              <a:rPr lang="tr-TR" dirty="0" smtClean="0"/>
              <a:t>Üzerinde Tasarruf</a:t>
            </a:r>
          </a:p>
          <a:p>
            <a:pPr lvl="1"/>
            <a:r>
              <a:rPr lang="tr-TR" dirty="0" smtClean="0"/>
              <a:t>1- Mali </a:t>
            </a:r>
            <a:r>
              <a:rPr lang="tr-TR" dirty="0" smtClean="0"/>
              <a:t>yetkiler</a:t>
            </a:r>
            <a:r>
              <a:rPr lang="tr-TR" dirty="0" smtClean="0"/>
              <a:t> </a:t>
            </a:r>
            <a:r>
              <a:rPr lang="tr-TR" dirty="0" smtClean="0"/>
              <a:t>üzerinde tasarruflar</a:t>
            </a:r>
          </a:p>
          <a:p>
            <a:pPr lvl="2"/>
            <a:r>
              <a:rPr lang="tr-TR" dirty="0" smtClean="0"/>
              <a:t>a) Devir işlemlerinde devreden sıfatı itibariyle ayırım</a:t>
            </a:r>
          </a:p>
          <a:p>
            <a:pPr lvl="3"/>
            <a:r>
              <a:rPr lang="tr-TR" dirty="0" err="1" smtClean="0"/>
              <a:t>aa</a:t>
            </a:r>
            <a:r>
              <a:rPr lang="tr-TR" dirty="0" smtClean="0"/>
              <a:t>) Asli iktisap</a:t>
            </a:r>
          </a:p>
          <a:p>
            <a:pPr lvl="3"/>
            <a:r>
              <a:rPr lang="tr-TR" dirty="0" err="1" smtClean="0"/>
              <a:t>bb</a:t>
            </a:r>
            <a:r>
              <a:rPr lang="tr-TR" dirty="0" smtClean="0"/>
              <a:t>) Devren iktisap</a:t>
            </a:r>
          </a:p>
          <a:p>
            <a:pPr marL="1371600" lvl="3" indent="0">
              <a:buNone/>
            </a:pPr>
            <a:r>
              <a:rPr lang="tr-TR" dirty="0" smtClean="0"/>
              <a:t>b) Devir İşlemlerinde Muhteva Yönünden Ayrım</a:t>
            </a:r>
          </a:p>
          <a:p>
            <a:pPr marL="1371600" lvl="3" indent="0">
              <a:buNone/>
            </a:pPr>
            <a:r>
              <a:rPr lang="tr-TR" dirty="0"/>
              <a:t>	</a:t>
            </a:r>
            <a:r>
              <a:rPr lang="tr-TR" dirty="0" err="1" smtClean="0"/>
              <a:t>aa</a:t>
            </a:r>
            <a:r>
              <a:rPr lang="tr-TR" dirty="0" smtClean="0"/>
              <a:t>) Mali </a:t>
            </a:r>
            <a:r>
              <a:rPr lang="tr-TR" dirty="0" smtClean="0"/>
              <a:t>yetkinin</a:t>
            </a:r>
            <a:r>
              <a:rPr lang="tr-TR" dirty="0" smtClean="0"/>
              <a:t> </a:t>
            </a:r>
            <a:r>
              <a:rPr lang="tr-TR" dirty="0" smtClean="0"/>
              <a:t>devri</a:t>
            </a:r>
          </a:p>
          <a:p>
            <a:pPr marL="1371600" lvl="3" indent="0">
              <a:buNone/>
            </a:pPr>
            <a:r>
              <a:rPr lang="tr-TR" dirty="0"/>
              <a:t>	</a:t>
            </a:r>
            <a:r>
              <a:rPr lang="tr-TR" dirty="0" err="1" smtClean="0"/>
              <a:t>bb</a:t>
            </a:r>
            <a:r>
              <a:rPr lang="tr-TR" dirty="0" smtClean="0"/>
              <a:t>) Mali hakkı kullanma yetkisinin devri</a:t>
            </a:r>
          </a:p>
          <a:p>
            <a:pPr marL="1371600" lvl="3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aaa</a:t>
            </a:r>
            <a:r>
              <a:rPr lang="tr-TR" dirty="0" smtClean="0"/>
              <a:t>) Tam ruhsat,</a:t>
            </a:r>
          </a:p>
          <a:p>
            <a:pPr marL="1371600" lvl="3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bbb</a:t>
            </a:r>
            <a:r>
              <a:rPr lang="tr-TR" dirty="0" smtClean="0"/>
              <a:t>) Basit ruhsat</a:t>
            </a:r>
          </a:p>
        </p:txBody>
      </p:sp>
    </p:spTree>
    <p:extLst>
      <p:ext uri="{BB962C8B-B14F-4D97-AF65-F5344CB8AC3E}">
        <p14:creationId xmlns:p14="http://schemas.microsoft.com/office/powerpoint/2010/main" val="236006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Cayma Hakkının Doğumunun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a) Hak ve salahiyetlerden yararlanılmaması</a:t>
            </a:r>
          </a:p>
          <a:p>
            <a:r>
              <a:rPr lang="tr-TR" dirty="0" smtClean="0"/>
              <a:t>b) Süre</a:t>
            </a:r>
          </a:p>
          <a:p>
            <a:r>
              <a:rPr lang="tr-TR" dirty="0" smtClean="0"/>
              <a:t>c) Eser sahibinin menfaatlerinin esaslı surette zarar görmüş olması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162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Cayma hakkının kullanılmasının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a) Mehil verilmesi</a:t>
            </a:r>
          </a:p>
          <a:p>
            <a:r>
              <a:rPr lang="tr-TR" dirty="0" smtClean="0"/>
              <a:t>b) Noter vasıtasıyla ihbarda bulunulması</a:t>
            </a:r>
          </a:p>
          <a:p>
            <a:r>
              <a:rPr lang="tr-TR" dirty="0" smtClean="0"/>
              <a:t>c) Caymaya itiraz</a:t>
            </a:r>
          </a:p>
          <a:p>
            <a:r>
              <a:rPr lang="tr-TR" dirty="0" smtClean="0"/>
              <a:t>d) Caymanın sonuçları</a:t>
            </a:r>
          </a:p>
          <a:p>
            <a:r>
              <a:rPr lang="tr-TR" dirty="0" smtClean="0"/>
              <a:t>e) Kusur</a:t>
            </a:r>
          </a:p>
          <a:p>
            <a:r>
              <a:rPr lang="tr-TR" dirty="0" smtClean="0"/>
              <a:t>f) Cayma hakkından vazgeçememe</a:t>
            </a:r>
          </a:p>
          <a:p>
            <a:r>
              <a:rPr lang="tr-TR" dirty="0" smtClean="0"/>
              <a:t>g) Komşu hak sahiplerinin durumu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93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Hakkın Eser Sahibine Geri Dönmesi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Şartları:</a:t>
            </a:r>
          </a:p>
          <a:p>
            <a:r>
              <a:rPr lang="tr-TR" dirty="0" smtClean="0"/>
              <a:t>a) </a:t>
            </a:r>
            <a:r>
              <a:rPr lang="tr-TR" smtClean="0"/>
              <a:t>Mali </a:t>
            </a:r>
            <a:r>
              <a:rPr lang="tr-TR" smtClean="0"/>
              <a:t>yetkinin</a:t>
            </a:r>
            <a:r>
              <a:rPr lang="tr-TR" smtClean="0"/>
              <a:t> </a:t>
            </a:r>
            <a:r>
              <a:rPr lang="tr-TR" dirty="0" smtClean="0"/>
              <a:t>eser sahibi veya mirasçılarınca devri</a:t>
            </a:r>
          </a:p>
          <a:p>
            <a:r>
              <a:rPr lang="tr-TR" dirty="0" smtClean="0"/>
              <a:t>b) Devir gayesinin gerçekleşmemesi veya sürenin geçmesi</a:t>
            </a:r>
          </a:p>
          <a:p>
            <a:r>
              <a:rPr lang="tr-TR" dirty="0" smtClean="0"/>
              <a:t>c) İşin mahiyetinin gerektirmesi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4412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Vazgeçme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Şartları:</a:t>
            </a:r>
          </a:p>
          <a:p>
            <a:r>
              <a:rPr lang="tr-TR" dirty="0" smtClean="0"/>
              <a:t>a) Vazgeçilecek hakkın mali hak niteliğinde olması</a:t>
            </a:r>
          </a:p>
          <a:p>
            <a:r>
              <a:rPr lang="tr-TR" dirty="0" smtClean="0"/>
              <a:t>b) Vazgeçenlerin «eser sahibi» veya «mirasçı» sıfatı taşımaları</a:t>
            </a:r>
          </a:p>
          <a:p>
            <a:r>
              <a:rPr lang="tr-TR" dirty="0" smtClean="0"/>
              <a:t>c) Önceden yapılmış tasarrufların ihlal edilmemesi</a:t>
            </a:r>
          </a:p>
          <a:p>
            <a:r>
              <a:rPr lang="tr-TR" dirty="0" smtClean="0"/>
              <a:t>d) </a:t>
            </a:r>
            <a:r>
              <a:rPr lang="tr-TR" smtClean="0"/>
              <a:t>Şekil şartına uyma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25621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</TotalTime>
  <Words>162</Words>
  <Application>Microsoft Office PowerPoint</Application>
  <PresentationFormat>Geniş ekran</PresentationFormat>
  <Paragraphs>34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Mali Yetkiler ve Hukuki İşlemler</vt:lpstr>
      <vt:lpstr>Cayma Hakkının Doğumunun Şartları</vt:lpstr>
      <vt:lpstr>Cayma hakkının kullanılmasının şartları</vt:lpstr>
      <vt:lpstr>Hakkın Eser Sahibine Geri Dönmesi</vt:lpstr>
      <vt:lpstr>Vazgeçme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 Haklar ve Hukuki İşlemler</dc:title>
  <dc:creator>Pc</dc:creator>
  <cp:lastModifiedBy>Pc</cp:lastModifiedBy>
  <cp:revision>4</cp:revision>
  <dcterms:created xsi:type="dcterms:W3CDTF">2020-08-11T13:26:05Z</dcterms:created>
  <dcterms:modified xsi:type="dcterms:W3CDTF">2020-08-23T12:53:51Z</dcterms:modified>
</cp:coreProperties>
</file>