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 id="311" r:id="rId5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91" d="100"/>
          <a:sy n="91" d="100"/>
        </p:scale>
        <p:origin x="534"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35D12EB-F823-455D-B54E-BA06E90B13AA}" type="doc">
      <dgm:prSet loTypeId="urn:microsoft.com/office/officeart/2005/8/layout/orgChart1" loCatId="hierarchy" qsTypeId="urn:microsoft.com/office/officeart/2005/8/quickstyle/simple1" qsCatId="simple" csTypeId="urn:microsoft.com/office/officeart/2005/8/colors/colorful3" csCatId="colorful" phldr="1"/>
      <dgm:spPr/>
      <dgm:t>
        <a:bodyPr/>
        <a:lstStyle/>
        <a:p>
          <a:endParaRPr lang="tr-TR"/>
        </a:p>
      </dgm:t>
    </dgm:pt>
    <dgm:pt modelId="{63383F28-1280-47D0-9775-0E04AB8567E0}">
      <dgm:prSet phldrT="[Metin]"/>
      <dgm:spPr/>
      <dgm:t>
        <a:bodyPr/>
        <a:lstStyle/>
        <a:p>
          <a:r>
            <a:rPr lang="tr-TR" b="1" dirty="0" smtClean="0"/>
            <a:t>İşlem Boyutu</a:t>
          </a:r>
        </a:p>
      </dgm:t>
    </dgm:pt>
    <dgm:pt modelId="{4072C605-82EF-4680-9128-84F1863556B7}" type="parTrans" cxnId="{3CC106FB-A2A5-48B3-B70E-8CC350C7F8C3}">
      <dgm:prSet/>
      <dgm:spPr/>
      <dgm:t>
        <a:bodyPr/>
        <a:lstStyle/>
        <a:p>
          <a:endParaRPr lang="tr-TR"/>
        </a:p>
      </dgm:t>
    </dgm:pt>
    <dgm:pt modelId="{D4B74E70-851C-4FAA-8946-D1190D1CCEA3}" type="sibTrans" cxnId="{3CC106FB-A2A5-48B3-B70E-8CC350C7F8C3}">
      <dgm:prSet/>
      <dgm:spPr/>
      <dgm:t>
        <a:bodyPr/>
        <a:lstStyle/>
        <a:p>
          <a:endParaRPr lang="tr-TR"/>
        </a:p>
      </dgm:t>
    </dgm:pt>
    <dgm:pt modelId="{AEEA9654-8AEE-46A9-B4E0-03C2E0FAA57E}">
      <dgm:prSet phldrT="[Metin]"/>
      <dgm:spPr/>
      <dgm:t>
        <a:bodyPr/>
        <a:lstStyle/>
        <a:p>
          <a:r>
            <a:rPr lang="tr-TR" dirty="0" smtClean="0"/>
            <a:t>Görme</a:t>
          </a:r>
        </a:p>
      </dgm:t>
    </dgm:pt>
    <dgm:pt modelId="{C4E52A68-A51E-4B4A-94D3-B487D321D7B7}" type="parTrans" cxnId="{B8E833D8-E9C9-4C22-84A2-DF3A02D704F9}">
      <dgm:prSet/>
      <dgm:spPr/>
      <dgm:t>
        <a:bodyPr/>
        <a:lstStyle/>
        <a:p>
          <a:endParaRPr lang="tr-TR"/>
        </a:p>
      </dgm:t>
    </dgm:pt>
    <dgm:pt modelId="{AC03E240-8D77-445D-85FB-FE73D2571363}" type="sibTrans" cxnId="{B8E833D8-E9C9-4C22-84A2-DF3A02D704F9}">
      <dgm:prSet/>
      <dgm:spPr/>
      <dgm:t>
        <a:bodyPr/>
        <a:lstStyle/>
        <a:p>
          <a:endParaRPr lang="tr-TR"/>
        </a:p>
      </dgm:t>
    </dgm:pt>
    <dgm:pt modelId="{18EA5E75-3102-4EDE-91F8-DC8AADC2C3C0}">
      <dgm:prSet phldrT="[Metin]"/>
      <dgm:spPr/>
      <dgm:t>
        <a:bodyPr/>
        <a:lstStyle/>
        <a:p>
          <a:r>
            <a:rPr lang="tr-TR" dirty="0" smtClean="0"/>
            <a:t>OKUMA ALANLARI</a:t>
          </a:r>
          <a:endParaRPr lang="tr-TR" dirty="0"/>
        </a:p>
      </dgm:t>
    </dgm:pt>
    <dgm:pt modelId="{DBED404A-B936-447E-97A3-E882388C68B3}" type="parTrans" cxnId="{28886B61-9568-48EF-976D-3CB3388E150A}">
      <dgm:prSet/>
      <dgm:spPr/>
      <dgm:t>
        <a:bodyPr/>
        <a:lstStyle/>
        <a:p>
          <a:endParaRPr lang="tr-TR"/>
        </a:p>
      </dgm:t>
    </dgm:pt>
    <dgm:pt modelId="{A3D63DB5-CBF3-465A-9D4D-31FC61112A46}" type="sibTrans" cxnId="{28886B61-9568-48EF-976D-3CB3388E150A}">
      <dgm:prSet/>
      <dgm:spPr/>
      <dgm:t>
        <a:bodyPr/>
        <a:lstStyle/>
        <a:p>
          <a:endParaRPr lang="tr-TR"/>
        </a:p>
      </dgm:t>
    </dgm:pt>
    <dgm:pt modelId="{58431B6A-F50C-4F81-B609-A874681346E5}">
      <dgm:prSet phldrT="[Metin]"/>
      <dgm:spPr/>
      <dgm:t>
        <a:bodyPr/>
        <a:lstStyle/>
        <a:p>
          <a:r>
            <a:rPr lang="tr-TR" b="1" dirty="0" smtClean="0"/>
            <a:t>Etkileşim Boyutu</a:t>
          </a:r>
        </a:p>
      </dgm:t>
    </dgm:pt>
    <dgm:pt modelId="{9C29307F-108A-4881-AD29-6AF9C6919106}" type="parTrans" cxnId="{2A7CA4F1-B6E5-4953-981D-E7211A14C06A}">
      <dgm:prSet/>
      <dgm:spPr/>
      <dgm:t>
        <a:bodyPr/>
        <a:lstStyle/>
        <a:p>
          <a:endParaRPr lang="tr-TR"/>
        </a:p>
      </dgm:t>
    </dgm:pt>
    <dgm:pt modelId="{7E2A2B43-5C8C-4DA4-A2E9-431F7FB68285}" type="sibTrans" cxnId="{2A7CA4F1-B6E5-4953-981D-E7211A14C06A}">
      <dgm:prSet/>
      <dgm:spPr/>
      <dgm:t>
        <a:bodyPr/>
        <a:lstStyle/>
        <a:p>
          <a:endParaRPr lang="tr-TR"/>
        </a:p>
      </dgm:t>
    </dgm:pt>
    <dgm:pt modelId="{9ED06E0F-DB76-449E-B20D-9C7346070085}">
      <dgm:prSet phldrT="[Metin]"/>
      <dgm:spPr/>
      <dgm:t>
        <a:bodyPr/>
        <a:lstStyle/>
        <a:p>
          <a:r>
            <a:rPr lang="tr-TR" b="1" dirty="0" smtClean="0"/>
            <a:t>Anlama Boyutu</a:t>
          </a:r>
        </a:p>
      </dgm:t>
    </dgm:pt>
    <dgm:pt modelId="{77C01DAB-D5E3-41DC-A6F1-BB62E45D2081}" type="parTrans" cxnId="{704BAAF9-5104-4085-977D-9E217DBB9204}">
      <dgm:prSet/>
      <dgm:spPr/>
      <dgm:t>
        <a:bodyPr/>
        <a:lstStyle/>
        <a:p>
          <a:endParaRPr lang="tr-TR"/>
        </a:p>
      </dgm:t>
    </dgm:pt>
    <dgm:pt modelId="{8618D9BE-A57F-4D49-9D22-E54554AF26B3}" type="sibTrans" cxnId="{704BAAF9-5104-4085-977D-9E217DBB9204}">
      <dgm:prSet/>
      <dgm:spPr/>
      <dgm:t>
        <a:bodyPr/>
        <a:lstStyle/>
        <a:p>
          <a:endParaRPr lang="tr-TR"/>
        </a:p>
      </dgm:t>
    </dgm:pt>
    <dgm:pt modelId="{4579F4E7-B522-4868-899E-3CAAA368C74D}">
      <dgm:prSet phldrT="[Metin]"/>
      <dgm:spPr/>
      <dgm:t>
        <a:bodyPr/>
        <a:lstStyle/>
        <a:p>
          <a:r>
            <a:rPr lang="tr-TR" dirty="0" smtClean="0"/>
            <a:t>Anlama</a:t>
          </a:r>
        </a:p>
      </dgm:t>
    </dgm:pt>
    <dgm:pt modelId="{8A382133-0859-43D4-90B2-0A0B14861413}" type="parTrans" cxnId="{9F68A7E5-6BE5-49D0-B76C-9BEA45540C09}">
      <dgm:prSet/>
      <dgm:spPr/>
      <dgm:t>
        <a:bodyPr/>
        <a:lstStyle/>
        <a:p>
          <a:endParaRPr lang="tr-TR"/>
        </a:p>
      </dgm:t>
    </dgm:pt>
    <dgm:pt modelId="{1D9D5D82-28F7-4204-A35D-8180499D8BFA}" type="sibTrans" cxnId="{9F68A7E5-6BE5-49D0-B76C-9BEA45540C09}">
      <dgm:prSet/>
      <dgm:spPr/>
      <dgm:t>
        <a:bodyPr/>
        <a:lstStyle/>
        <a:p>
          <a:endParaRPr lang="tr-TR"/>
        </a:p>
      </dgm:t>
    </dgm:pt>
    <dgm:pt modelId="{E6B9BDE8-DD6D-4956-B5A4-D031EF4D169A}">
      <dgm:prSet phldrT="[Metin]"/>
      <dgm:spPr/>
      <dgm:t>
        <a:bodyPr/>
        <a:lstStyle/>
        <a:p>
          <a:r>
            <a:rPr lang="tr-TR" dirty="0" smtClean="0"/>
            <a:t>Fiziksel Etkileşim</a:t>
          </a:r>
        </a:p>
      </dgm:t>
    </dgm:pt>
    <dgm:pt modelId="{E9127F07-36B7-46EB-9B74-E7CC48EA2B15}" type="parTrans" cxnId="{2B09D6CC-3FE5-4A27-B515-A20C08EBDAE6}">
      <dgm:prSet/>
      <dgm:spPr/>
      <dgm:t>
        <a:bodyPr/>
        <a:lstStyle/>
        <a:p>
          <a:endParaRPr lang="tr-TR"/>
        </a:p>
      </dgm:t>
    </dgm:pt>
    <dgm:pt modelId="{F6395D49-CA50-480F-9468-C20583270A7A}" type="sibTrans" cxnId="{2B09D6CC-3FE5-4A27-B515-A20C08EBDAE6}">
      <dgm:prSet/>
      <dgm:spPr/>
      <dgm:t>
        <a:bodyPr/>
        <a:lstStyle/>
        <a:p>
          <a:endParaRPr lang="tr-TR"/>
        </a:p>
      </dgm:t>
    </dgm:pt>
    <dgm:pt modelId="{C427FE0F-4778-4F0B-9B54-173599C92AC9}">
      <dgm:prSet phldrT="[Metin]"/>
      <dgm:spPr/>
      <dgm:t>
        <a:bodyPr/>
        <a:lstStyle/>
        <a:p>
          <a:r>
            <a:rPr lang="tr-TR" dirty="0" smtClean="0"/>
            <a:t>Zihinsel Etkileşim</a:t>
          </a:r>
        </a:p>
      </dgm:t>
    </dgm:pt>
    <dgm:pt modelId="{74B71086-448A-40F4-AA2B-3A53B3911078}" type="parTrans" cxnId="{5776D331-B3F7-4635-ABA4-E78F43253B44}">
      <dgm:prSet/>
      <dgm:spPr/>
      <dgm:t>
        <a:bodyPr/>
        <a:lstStyle/>
        <a:p>
          <a:endParaRPr lang="tr-TR"/>
        </a:p>
      </dgm:t>
    </dgm:pt>
    <dgm:pt modelId="{7F4A611F-9571-4D2E-832A-A4F7114E5E1F}" type="sibTrans" cxnId="{5776D331-B3F7-4635-ABA4-E78F43253B44}">
      <dgm:prSet/>
      <dgm:spPr/>
      <dgm:t>
        <a:bodyPr/>
        <a:lstStyle/>
        <a:p>
          <a:endParaRPr lang="tr-TR"/>
        </a:p>
      </dgm:t>
    </dgm:pt>
    <dgm:pt modelId="{B45A6F4C-438B-441A-B228-EA38AE4584EF}" type="pres">
      <dgm:prSet presAssocID="{635D12EB-F823-455D-B54E-BA06E90B13AA}" presName="hierChild1" presStyleCnt="0">
        <dgm:presLayoutVars>
          <dgm:orgChart val="1"/>
          <dgm:chPref val="1"/>
          <dgm:dir/>
          <dgm:animOne val="branch"/>
          <dgm:animLvl val="lvl"/>
          <dgm:resizeHandles/>
        </dgm:presLayoutVars>
      </dgm:prSet>
      <dgm:spPr/>
      <dgm:t>
        <a:bodyPr/>
        <a:lstStyle/>
        <a:p>
          <a:endParaRPr lang="tr-TR"/>
        </a:p>
      </dgm:t>
    </dgm:pt>
    <dgm:pt modelId="{02247D09-5E21-4C0A-9FE1-1A58B3C48303}" type="pres">
      <dgm:prSet presAssocID="{18EA5E75-3102-4EDE-91F8-DC8AADC2C3C0}" presName="hierRoot1" presStyleCnt="0">
        <dgm:presLayoutVars>
          <dgm:hierBranch val="init"/>
        </dgm:presLayoutVars>
      </dgm:prSet>
      <dgm:spPr/>
    </dgm:pt>
    <dgm:pt modelId="{B7DDE552-05A1-4F69-93FD-D9B941EF0C88}" type="pres">
      <dgm:prSet presAssocID="{18EA5E75-3102-4EDE-91F8-DC8AADC2C3C0}" presName="rootComposite1" presStyleCnt="0"/>
      <dgm:spPr/>
    </dgm:pt>
    <dgm:pt modelId="{239176FE-3C5D-4632-864B-ED5C855A1296}" type="pres">
      <dgm:prSet presAssocID="{18EA5E75-3102-4EDE-91F8-DC8AADC2C3C0}" presName="rootText1" presStyleLbl="node0" presStyleIdx="0" presStyleCnt="1" custScaleX="226125">
        <dgm:presLayoutVars>
          <dgm:chPref val="3"/>
        </dgm:presLayoutVars>
      </dgm:prSet>
      <dgm:spPr/>
      <dgm:t>
        <a:bodyPr/>
        <a:lstStyle/>
        <a:p>
          <a:endParaRPr lang="tr-TR"/>
        </a:p>
      </dgm:t>
    </dgm:pt>
    <dgm:pt modelId="{F5D6ED24-B1DB-4AED-8B47-B3EFE12B92EB}" type="pres">
      <dgm:prSet presAssocID="{18EA5E75-3102-4EDE-91F8-DC8AADC2C3C0}" presName="rootConnector1" presStyleLbl="node1" presStyleIdx="0" presStyleCnt="0"/>
      <dgm:spPr/>
      <dgm:t>
        <a:bodyPr/>
        <a:lstStyle/>
        <a:p>
          <a:endParaRPr lang="tr-TR"/>
        </a:p>
      </dgm:t>
    </dgm:pt>
    <dgm:pt modelId="{8090BA16-9895-4236-A09B-44D5AF3D558E}" type="pres">
      <dgm:prSet presAssocID="{18EA5E75-3102-4EDE-91F8-DC8AADC2C3C0}" presName="hierChild2" presStyleCnt="0"/>
      <dgm:spPr/>
    </dgm:pt>
    <dgm:pt modelId="{C94CA06A-0F5C-45F3-8089-B8DC9388A49B}" type="pres">
      <dgm:prSet presAssocID="{4072C605-82EF-4680-9128-84F1863556B7}" presName="Name37" presStyleLbl="parChTrans1D2" presStyleIdx="0" presStyleCnt="3"/>
      <dgm:spPr/>
      <dgm:t>
        <a:bodyPr/>
        <a:lstStyle/>
        <a:p>
          <a:endParaRPr lang="tr-TR"/>
        </a:p>
      </dgm:t>
    </dgm:pt>
    <dgm:pt modelId="{1BCA0968-CE68-4E5A-9E53-CC5DC89CD8C5}" type="pres">
      <dgm:prSet presAssocID="{63383F28-1280-47D0-9775-0E04AB8567E0}" presName="hierRoot2" presStyleCnt="0">
        <dgm:presLayoutVars>
          <dgm:hierBranch val="init"/>
        </dgm:presLayoutVars>
      </dgm:prSet>
      <dgm:spPr/>
    </dgm:pt>
    <dgm:pt modelId="{270E0D0A-6124-4C9B-BB4E-2DDFC8830B0C}" type="pres">
      <dgm:prSet presAssocID="{63383F28-1280-47D0-9775-0E04AB8567E0}" presName="rootComposite" presStyleCnt="0"/>
      <dgm:spPr/>
    </dgm:pt>
    <dgm:pt modelId="{0E8E8E3C-4CBD-46F8-9F9A-CB1565AD839D}" type="pres">
      <dgm:prSet presAssocID="{63383F28-1280-47D0-9775-0E04AB8567E0}" presName="rootText" presStyleLbl="node2" presStyleIdx="0" presStyleCnt="3" custScaleX="131105">
        <dgm:presLayoutVars>
          <dgm:chPref val="3"/>
        </dgm:presLayoutVars>
      </dgm:prSet>
      <dgm:spPr/>
      <dgm:t>
        <a:bodyPr/>
        <a:lstStyle/>
        <a:p>
          <a:endParaRPr lang="tr-TR"/>
        </a:p>
      </dgm:t>
    </dgm:pt>
    <dgm:pt modelId="{126968A9-3172-4F22-9957-7FE057F28565}" type="pres">
      <dgm:prSet presAssocID="{63383F28-1280-47D0-9775-0E04AB8567E0}" presName="rootConnector" presStyleLbl="node2" presStyleIdx="0" presStyleCnt="3"/>
      <dgm:spPr/>
      <dgm:t>
        <a:bodyPr/>
        <a:lstStyle/>
        <a:p>
          <a:endParaRPr lang="tr-TR"/>
        </a:p>
      </dgm:t>
    </dgm:pt>
    <dgm:pt modelId="{4EEE3292-5232-4733-8093-C9191065F7F1}" type="pres">
      <dgm:prSet presAssocID="{63383F28-1280-47D0-9775-0E04AB8567E0}" presName="hierChild4" presStyleCnt="0"/>
      <dgm:spPr/>
    </dgm:pt>
    <dgm:pt modelId="{DFA1DA4B-7F70-4406-A5A9-F59DBED81D51}" type="pres">
      <dgm:prSet presAssocID="{C4E52A68-A51E-4B4A-94D3-B487D321D7B7}" presName="Name37" presStyleLbl="parChTrans1D3" presStyleIdx="0" presStyleCnt="4"/>
      <dgm:spPr/>
      <dgm:t>
        <a:bodyPr/>
        <a:lstStyle/>
        <a:p>
          <a:endParaRPr lang="tr-TR"/>
        </a:p>
      </dgm:t>
    </dgm:pt>
    <dgm:pt modelId="{E030201B-263D-435C-8D65-7D92993574FF}" type="pres">
      <dgm:prSet presAssocID="{AEEA9654-8AEE-46A9-B4E0-03C2E0FAA57E}" presName="hierRoot2" presStyleCnt="0">
        <dgm:presLayoutVars>
          <dgm:hierBranch val="init"/>
        </dgm:presLayoutVars>
      </dgm:prSet>
      <dgm:spPr/>
    </dgm:pt>
    <dgm:pt modelId="{00A5BC9B-55D4-4FC0-88FB-292EFCCBE4C4}" type="pres">
      <dgm:prSet presAssocID="{AEEA9654-8AEE-46A9-B4E0-03C2E0FAA57E}" presName="rootComposite" presStyleCnt="0"/>
      <dgm:spPr/>
    </dgm:pt>
    <dgm:pt modelId="{EAF94CAB-2A7E-4669-A025-5904C9F8639E}" type="pres">
      <dgm:prSet presAssocID="{AEEA9654-8AEE-46A9-B4E0-03C2E0FAA57E}" presName="rootText" presStyleLbl="node3" presStyleIdx="0" presStyleCnt="4">
        <dgm:presLayoutVars>
          <dgm:chPref val="3"/>
        </dgm:presLayoutVars>
      </dgm:prSet>
      <dgm:spPr/>
      <dgm:t>
        <a:bodyPr/>
        <a:lstStyle/>
        <a:p>
          <a:endParaRPr lang="tr-TR"/>
        </a:p>
      </dgm:t>
    </dgm:pt>
    <dgm:pt modelId="{F4D36D65-BF5B-4F35-8F2E-7A6288DE0245}" type="pres">
      <dgm:prSet presAssocID="{AEEA9654-8AEE-46A9-B4E0-03C2E0FAA57E}" presName="rootConnector" presStyleLbl="node3" presStyleIdx="0" presStyleCnt="4"/>
      <dgm:spPr/>
      <dgm:t>
        <a:bodyPr/>
        <a:lstStyle/>
        <a:p>
          <a:endParaRPr lang="tr-TR"/>
        </a:p>
      </dgm:t>
    </dgm:pt>
    <dgm:pt modelId="{F9B759F3-90F1-4652-ADD4-9862ADB4EB0F}" type="pres">
      <dgm:prSet presAssocID="{AEEA9654-8AEE-46A9-B4E0-03C2E0FAA57E}" presName="hierChild4" presStyleCnt="0"/>
      <dgm:spPr/>
    </dgm:pt>
    <dgm:pt modelId="{2BEE8DC0-84B5-4AC4-B112-EAABCF7C524B}" type="pres">
      <dgm:prSet presAssocID="{AEEA9654-8AEE-46A9-B4E0-03C2E0FAA57E}" presName="hierChild5" presStyleCnt="0"/>
      <dgm:spPr/>
    </dgm:pt>
    <dgm:pt modelId="{E624403F-FB87-4FCC-B96E-54E4738B43DB}" type="pres">
      <dgm:prSet presAssocID="{8A382133-0859-43D4-90B2-0A0B14861413}" presName="Name37" presStyleLbl="parChTrans1D3" presStyleIdx="1" presStyleCnt="4"/>
      <dgm:spPr/>
      <dgm:t>
        <a:bodyPr/>
        <a:lstStyle/>
        <a:p>
          <a:endParaRPr lang="tr-TR"/>
        </a:p>
      </dgm:t>
    </dgm:pt>
    <dgm:pt modelId="{42920481-B862-40A5-8C0C-2DBC7E5EB085}" type="pres">
      <dgm:prSet presAssocID="{4579F4E7-B522-4868-899E-3CAAA368C74D}" presName="hierRoot2" presStyleCnt="0">
        <dgm:presLayoutVars>
          <dgm:hierBranch val="init"/>
        </dgm:presLayoutVars>
      </dgm:prSet>
      <dgm:spPr/>
    </dgm:pt>
    <dgm:pt modelId="{0458ADF1-2579-45C6-8F3E-54EDDC451B0B}" type="pres">
      <dgm:prSet presAssocID="{4579F4E7-B522-4868-899E-3CAAA368C74D}" presName="rootComposite" presStyleCnt="0"/>
      <dgm:spPr/>
    </dgm:pt>
    <dgm:pt modelId="{90DB3CD3-74EB-4313-8D34-72F80C1110E1}" type="pres">
      <dgm:prSet presAssocID="{4579F4E7-B522-4868-899E-3CAAA368C74D}" presName="rootText" presStyleLbl="node3" presStyleIdx="1" presStyleCnt="4">
        <dgm:presLayoutVars>
          <dgm:chPref val="3"/>
        </dgm:presLayoutVars>
      </dgm:prSet>
      <dgm:spPr/>
      <dgm:t>
        <a:bodyPr/>
        <a:lstStyle/>
        <a:p>
          <a:endParaRPr lang="tr-TR"/>
        </a:p>
      </dgm:t>
    </dgm:pt>
    <dgm:pt modelId="{CFAC5016-4CBA-47B1-8FB8-8DA16781D0FB}" type="pres">
      <dgm:prSet presAssocID="{4579F4E7-B522-4868-899E-3CAAA368C74D}" presName="rootConnector" presStyleLbl="node3" presStyleIdx="1" presStyleCnt="4"/>
      <dgm:spPr/>
      <dgm:t>
        <a:bodyPr/>
        <a:lstStyle/>
        <a:p>
          <a:endParaRPr lang="tr-TR"/>
        </a:p>
      </dgm:t>
    </dgm:pt>
    <dgm:pt modelId="{8A153DDD-5AD1-4DEB-961F-3A4DF1B76DB0}" type="pres">
      <dgm:prSet presAssocID="{4579F4E7-B522-4868-899E-3CAAA368C74D}" presName="hierChild4" presStyleCnt="0"/>
      <dgm:spPr/>
    </dgm:pt>
    <dgm:pt modelId="{DC5945DC-8CA3-4F4C-9E47-8F4BBE680195}" type="pres">
      <dgm:prSet presAssocID="{4579F4E7-B522-4868-899E-3CAAA368C74D}" presName="hierChild5" presStyleCnt="0"/>
      <dgm:spPr/>
    </dgm:pt>
    <dgm:pt modelId="{A1A24369-C0CE-47A3-9BDB-C8D872EB925A}" type="pres">
      <dgm:prSet presAssocID="{63383F28-1280-47D0-9775-0E04AB8567E0}" presName="hierChild5" presStyleCnt="0"/>
      <dgm:spPr/>
    </dgm:pt>
    <dgm:pt modelId="{5D4B435D-0FA9-4A77-A672-F56391AF3498}" type="pres">
      <dgm:prSet presAssocID="{9C29307F-108A-4881-AD29-6AF9C6919106}" presName="Name37" presStyleLbl="parChTrans1D2" presStyleIdx="1" presStyleCnt="3"/>
      <dgm:spPr/>
      <dgm:t>
        <a:bodyPr/>
        <a:lstStyle/>
        <a:p>
          <a:endParaRPr lang="tr-TR"/>
        </a:p>
      </dgm:t>
    </dgm:pt>
    <dgm:pt modelId="{737EE260-45BB-4F34-8AE4-6983311A5DA6}" type="pres">
      <dgm:prSet presAssocID="{58431B6A-F50C-4F81-B609-A874681346E5}" presName="hierRoot2" presStyleCnt="0">
        <dgm:presLayoutVars>
          <dgm:hierBranch val="init"/>
        </dgm:presLayoutVars>
      </dgm:prSet>
      <dgm:spPr/>
    </dgm:pt>
    <dgm:pt modelId="{792BADFC-29AB-4F50-B8AF-3A62400548D7}" type="pres">
      <dgm:prSet presAssocID="{58431B6A-F50C-4F81-B609-A874681346E5}" presName="rootComposite" presStyleCnt="0"/>
      <dgm:spPr/>
    </dgm:pt>
    <dgm:pt modelId="{88D49EF2-21D1-41CE-99EA-9BE105D37D51}" type="pres">
      <dgm:prSet presAssocID="{58431B6A-F50C-4F81-B609-A874681346E5}" presName="rootText" presStyleLbl="node2" presStyleIdx="1" presStyleCnt="3" custScaleX="138218">
        <dgm:presLayoutVars>
          <dgm:chPref val="3"/>
        </dgm:presLayoutVars>
      </dgm:prSet>
      <dgm:spPr/>
      <dgm:t>
        <a:bodyPr/>
        <a:lstStyle/>
        <a:p>
          <a:endParaRPr lang="tr-TR"/>
        </a:p>
      </dgm:t>
    </dgm:pt>
    <dgm:pt modelId="{A9CCFEF4-018A-4366-812E-C81F09AB2867}" type="pres">
      <dgm:prSet presAssocID="{58431B6A-F50C-4F81-B609-A874681346E5}" presName="rootConnector" presStyleLbl="node2" presStyleIdx="1" presStyleCnt="3"/>
      <dgm:spPr/>
      <dgm:t>
        <a:bodyPr/>
        <a:lstStyle/>
        <a:p>
          <a:endParaRPr lang="tr-TR"/>
        </a:p>
      </dgm:t>
    </dgm:pt>
    <dgm:pt modelId="{0B0D37C5-8231-4507-A9F0-B237A178BE19}" type="pres">
      <dgm:prSet presAssocID="{58431B6A-F50C-4F81-B609-A874681346E5}" presName="hierChild4" presStyleCnt="0"/>
      <dgm:spPr/>
    </dgm:pt>
    <dgm:pt modelId="{1102DFAD-CDAD-4CFC-8036-5B5D70EBEECF}" type="pres">
      <dgm:prSet presAssocID="{E9127F07-36B7-46EB-9B74-E7CC48EA2B15}" presName="Name37" presStyleLbl="parChTrans1D3" presStyleIdx="2" presStyleCnt="4"/>
      <dgm:spPr/>
      <dgm:t>
        <a:bodyPr/>
        <a:lstStyle/>
        <a:p>
          <a:endParaRPr lang="tr-TR"/>
        </a:p>
      </dgm:t>
    </dgm:pt>
    <dgm:pt modelId="{42AD4F4A-AFD4-4C93-8EEF-B47098A65B59}" type="pres">
      <dgm:prSet presAssocID="{E6B9BDE8-DD6D-4956-B5A4-D031EF4D169A}" presName="hierRoot2" presStyleCnt="0">
        <dgm:presLayoutVars>
          <dgm:hierBranch val="init"/>
        </dgm:presLayoutVars>
      </dgm:prSet>
      <dgm:spPr/>
    </dgm:pt>
    <dgm:pt modelId="{AF8AE92E-96C0-40F6-9355-E3D40A1ADA17}" type="pres">
      <dgm:prSet presAssocID="{E6B9BDE8-DD6D-4956-B5A4-D031EF4D169A}" presName="rootComposite" presStyleCnt="0"/>
      <dgm:spPr/>
    </dgm:pt>
    <dgm:pt modelId="{839A9571-B04C-41CA-9F10-358D0BE8BACF}" type="pres">
      <dgm:prSet presAssocID="{E6B9BDE8-DD6D-4956-B5A4-D031EF4D169A}" presName="rootText" presStyleLbl="node3" presStyleIdx="2" presStyleCnt="4">
        <dgm:presLayoutVars>
          <dgm:chPref val="3"/>
        </dgm:presLayoutVars>
      </dgm:prSet>
      <dgm:spPr/>
      <dgm:t>
        <a:bodyPr/>
        <a:lstStyle/>
        <a:p>
          <a:endParaRPr lang="tr-TR"/>
        </a:p>
      </dgm:t>
    </dgm:pt>
    <dgm:pt modelId="{AFBE8F8E-DB7B-470A-ABEB-C5508B8893BB}" type="pres">
      <dgm:prSet presAssocID="{E6B9BDE8-DD6D-4956-B5A4-D031EF4D169A}" presName="rootConnector" presStyleLbl="node3" presStyleIdx="2" presStyleCnt="4"/>
      <dgm:spPr/>
      <dgm:t>
        <a:bodyPr/>
        <a:lstStyle/>
        <a:p>
          <a:endParaRPr lang="tr-TR"/>
        </a:p>
      </dgm:t>
    </dgm:pt>
    <dgm:pt modelId="{F05465A0-D44C-4BE0-B78A-4CAB9E19334A}" type="pres">
      <dgm:prSet presAssocID="{E6B9BDE8-DD6D-4956-B5A4-D031EF4D169A}" presName="hierChild4" presStyleCnt="0"/>
      <dgm:spPr/>
    </dgm:pt>
    <dgm:pt modelId="{3A759212-8940-42C7-9CBA-3A96BB919203}" type="pres">
      <dgm:prSet presAssocID="{E6B9BDE8-DD6D-4956-B5A4-D031EF4D169A}" presName="hierChild5" presStyleCnt="0"/>
      <dgm:spPr/>
    </dgm:pt>
    <dgm:pt modelId="{E499BA47-DD90-45B8-A78E-15C7D2F9326C}" type="pres">
      <dgm:prSet presAssocID="{74B71086-448A-40F4-AA2B-3A53B3911078}" presName="Name37" presStyleLbl="parChTrans1D3" presStyleIdx="3" presStyleCnt="4"/>
      <dgm:spPr/>
      <dgm:t>
        <a:bodyPr/>
        <a:lstStyle/>
        <a:p>
          <a:endParaRPr lang="tr-TR"/>
        </a:p>
      </dgm:t>
    </dgm:pt>
    <dgm:pt modelId="{528FE4BE-D6A6-4C69-A79D-E6947999B1CF}" type="pres">
      <dgm:prSet presAssocID="{C427FE0F-4778-4F0B-9B54-173599C92AC9}" presName="hierRoot2" presStyleCnt="0">
        <dgm:presLayoutVars>
          <dgm:hierBranch val="init"/>
        </dgm:presLayoutVars>
      </dgm:prSet>
      <dgm:spPr/>
    </dgm:pt>
    <dgm:pt modelId="{DC4B4738-F44A-4428-8BDC-AC010F5682EB}" type="pres">
      <dgm:prSet presAssocID="{C427FE0F-4778-4F0B-9B54-173599C92AC9}" presName="rootComposite" presStyleCnt="0"/>
      <dgm:spPr/>
    </dgm:pt>
    <dgm:pt modelId="{BDCB802F-CA60-4AF0-898A-6CE4F006286E}" type="pres">
      <dgm:prSet presAssocID="{C427FE0F-4778-4F0B-9B54-173599C92AC9}" presName="rootText" presStyleLbl="node3" presStyleIdx="3" presStyleCnt="4">
        <dgm:presLayoutVars>
          <dgm:chPref val="3"/>
        </dgm:presLayoutVars>
      </dgm:prSet>
      <dgm:spPr/>
      <dgm:t>
        <a:bodyPr/>
        <a:lstStyle/>
        <a:p>
          <a:endParaRPr lang="tr-TR"/>
        </a:p>
      </dgm:t>
    </dgm:pt>
    <dgm:pt modelId="{1AA81FBD-061D-4D4F-B90A-2F05CBBEE6C5}" type="pres">
      <dgm:prSet presAssocID="{C427FE0F-4778-4F0B-9B54-173599C92AC9}" presName="rootConnector" presStyleLbl="node3" presStyleIdx="3" presStyleCnt="4"/>
      <dgm:spPr/>
      <dgm:t>
        <a:bodyPr/>
        <a:lstStyle/>
        <a:p>
          <a:endParaRPr lang="tr-TR"/>
        </a:p>
      </dgm:t>
    </dgm:pt>
    <dgm:pt modelId="{86EBBADE-3EE6-403C-AD45-E292739A82B3}" type="pres">
      <dgm:prSet presAssocID="{C427FE0F-4778-4F0B-9B54-173599C92AC9}" presName="hierChild4" presStyleCnt="0"/>
      <dgm:spPr/>
    </dgm:pt>
    <dgm:pt modelId="{9769CA74-0453-4B2D-909F-E536CF56B34B}" type="pres">
      <dgm:prSet presAssocID="{C427FE0F-4778-4F0B-9B54-173599C92AC9}" presName="hierChild5" presStyleCnt="0"/>
      <dgm:spPr/>
    </dgm:pt>
    <dgm:pt modelId="{757FE7E4-7671-4C9A-B843-87F089AD99FB}" type="pres">
      <dgm:prSet presAssocID="{58431B6A-F50C-4F81-B609-A874681346E5}" presName="hierChild5" presStyleCnt="0"/>
      <dgm:spPr/>
    </dgm:pt>
    <dgm:pt modelId="{9F07AF8B-B1F6-4C39-B760-3B980423762A}" type="pres">
      <dgm:prSet presAssocID="{77C01DAB-D5E3-41DC-A6F1-BB62E45D2081}" presName="Name37" presStyleLbl="parChTrans1D2" presStyleIdx="2" presStyleCnt="3"/>
      <dgm:spPr/>
      <dgm:t>
        <a:bodyPr/>
        <a:lstStyle/>
        <a:p>
          <a:endParaRPr lang="tr-TR"/>
        </a:p>
      </dgm:t>
    </dgm:pt>
    <dgm:pt modelId="{7E5802B7-8D57-42CA-85D1-C19444AE8BA5}" type="pres">
      <dgm:prSet presAssocID="{9ED06E0F-DB76-449E-B20D-9C7346070085}" presName="hierRoot2" presStyleCnt="0">
        <dgm:presLayoutVars>
          <dgm:hierBranch val="init"/>
        </dgm:presLayoutVars>
      </dgm:prSet>
      <dgm:spPr/>
    </dgm:pt>
    <dgm:pt modelId="{D4DB3518-8209-4EE6-92A4-478EB02331BB}" type="pres">
      <dgm:prSet presAssocID="{9ED06E0F-DB76-449E-B20D-9C7346070085}" presName="rootComposite" presStyleCnt="0"/>
      <dgm:spPr/>
    </dgm:pt>
    <dgm:pt modelId="{12A5563F-31BA-4973-8E76-713B26C842B1}" type="pres">
      <dgm:prSet presAssocID="{9ED06E0F-DB76-449E-B20D-9C7346070085}" presName="rootText" presStyleLbl="node2" presStyleIdx="2" presStyleCnt="3" custScaleX="131368">
        <dgm:presLayoutVars>
          <dgm:chPref val="3"/>
        </dgm:presLayoutVars>
      </dgm:prSet>
      <dgm:spPr/>
      <dgm:t>
        <a:bodyPr/>
        <a:lstStyle/>
        <a:p>
          <a:endParaRPr lang="tr-TR"/>
        </a:p>
      </dgm:t>
    </dgm:pt>
    <dgm:pt modelId="{AED87C8B-B536-4FB7-96EC-91155C3322A0}" type="pres">
      <dgm:prSet presAssocID="{9ED06E0F-DB76-449E-B20D-9C7346070085}" presName="rootConnector" presStyleLbl="node2" presStyleIdx="2" presStyleCnt="3"/>
      <dgm:spPr/>
      <dgm:t>
        <a:bodyPr/>
        <a:lstStyle/>
        <a:p>
          <a:endParaRPr lang="tr-TR"/>
        </a:p>
      </dgm:t>
    </dgm:pt>
    <dgm:pt modelId="{C03C6B3E-228C-4F35-89AB-6E3DD83475AC}" type="pres">
      <dgm:prSet presAssocID="{9ED06E0F-DB76-449E-B20D-9C7346070085}" presName="hierChild4" presStyleCnt="0"/>
      <dgm:spPr/>
    </dgm:pt>
    <dgm:pt modelId="{AD97FAFA-E24E-4F82-A9A2-39EFD7C08F67}" type="pres">
      <dgm:prSet presAssocID="{9ED06E0F-DB76-449E-B20D-9C7346070085}" presName="hierChild5" presStyleCnt="0"/>
      <dgm:spPr/>
    </dgm:pt>
    <dgm:pt modelId="{D6C88409-BED2-4AE2-8ABD-73A8D9D5A5B1}" type="pres">
      <dgm:prSet presAssocID="{18EA5E75-3102-4EDE-91F8-DC8AADC2C3C0}" presName="hierChild3" presStyleCnt="0"/>
      <dgm:spPr/>
    </dgm:pt>
  </dgm:ptLst>
  <dgm:cxnLst>
    <dgm:cxn modelId="{0B7ED2C2-1EBC-49D3-8275-C0F60D522173}" type="presOf" srcId="{4072C605-82EF-4680-9128-84F1863556B7}" destId="{C94CA06A-0F5C-45F3-8089-B8DC9388A49B}" srcOrd="0" destOrd="0" presId="urn:microsoft.com/office/officeart/2005/8/layout/orgChart1"/>
    <dgm:cxn modelId="{707F2980-053C-4676-86F5-06492D5EB857}" type="presOf" srcId="{C427FE0F-4778-4F0B-9B54-173599C92AC9}" destId="{BDCB802F-CA60-4AF0-898A-6CE4F006286E}" srcOrd="0" destOrd="0" presId="urn:microsoft.com/office/officeart/2005/8/layout/orgChart1"/>
    <dgm:cxn modelId="{E3632F7C-ACF2-43E0-A3B9-738C5CED566E}" type="presOf" srcId="{18EA5E75-3102-4EDE-91F8-DC8AADC2C3C0}" destId="{239176FE-3C5D-4632-864B-ED5C855A1296}" srcOrd="0" destOrd="0" presId="urn:microsoft.com/office/officeart/2005/8/layout/orgChart1"/>
    <dgm:cxn modelId="{97F565F4-E282-44D2-B294-C2971AE8AAEF}" type="presOf" srcId="{9ED06E0F-DB76-449E-B20D-9C7346070085}" destId="{12A5563F-31BA-4973-8E76-713B26C842B1}" srcOrd="0" destOrd="0" presId="urn:microsoft.com/office/officeart/2005/8/layout/orgChart1"/>
    <dgm:cxn modelId="{20007BB6-C485-4B3F-8893-10BF0B5BC0B3}" type="presOf" srcId="{4579F4E7-B522-4868-899E-3CAAA368C74D}" destId="{90DB3CD3-74EB-4313-8D34-72F80C1110E1}" srcOrd="0" destOrd="0" presId="urn:microsoft.com/office/officeart/2005/8/layout/orgChart1"/>
    <dgm:cxn modelId="{2A7CA4F1-B6E5-4953-981D-E7211A14C06A}" srcId="{18EA5E75-3102-4EDE-91F8-DC8AADC2C3C0}" destId="{58431B6A-F50C-4F81-B609-A874681346E5}" srcOrd="1" destOrd="0" parTransId="{9C29307F-108A-4881-AD29-6AF9C6919106}" sibTransId="{7E2A2B43-5C8C-4DA4-A2E9-431F7FB68285}"/>
    <dgm:cxn modelId="{3CC106FB-A2A5-48B3-B70E-8CC350C7F8C3}" srcId="{18EA5E75-3102-4EDE-91F8-DC8AADC2C3C0}" destId="{63383F28-1280-47D0-9775-0E04AB8567E0}" srcOrd="0" destOrd="0" parTransId="{4072C605-82EF-4680-9128-84F1863556B7}" sibTransId="{D4B74E70-851C-4FAA-8946-D1190D1CCEA3}"/>
    <dgm:cxn modelId="{700CD3AB-F5A9-451E-8F7B-AE78494EA78D}" type="presOf" srcId="{18EA5E75-3102-4EDE-91F8-DC8AADC2C3C0}" destId="{F5D6ED24-B1DB-4AED-8B47-B3EFE12B92EB}" srcOrd="1" destOrd="0" presId="urn:microsoft.com/office/officeart/2005/8/layout/orgChart1"/>
    <dgm:cxn modelId="{D0BFBC82-C4B8-4E5E-A4BB-4B57A1A2C933}" type="presOf" srcId="{635D12EB-F823-455D-B54E-BA06E90B13AA}" destId="{B45A6F4C-438B-441A-B228-EA38AE4584EF}" srcOrd="0" destOrd="0" presId="urn:microsoft.com/office/officeart/2005/8/layout/orgChart1"/>
    <dgm:cxn modelId="{07B6C6F9-A43D-4BA2-A676-8D90EC861022}" type="presOf" srcId="{58431B6A-F50C-4F81-B609-A874681346E5}" destId="{A9CCFEF4-018A-4366-812E-C81F09AB2867}" srcOrd="1" destOrd="0" presId="urn:microsoft.com/office/officeart/2005/8/layout/orgChart1"/>
    <dgm:cxn modelId="{FFB24851-837D-47E8-A7E2-45772A16D4A8}" type="presOf" srcId="{58431B6A-F50C-4F81-B609-A874681346E5}" destId="{88D49EF2-21D1-41CE-99EA-9BE105D37D51}" srcOrd="0" destOrd="0" presId="urn:microsoft.com/office/officeart/2005/8/layout/orgChart1"/>
    <dgm:cxn modelId="{5776D331-B3F7-4635-ABA4-E78F43253B44}" srcId="{58431B6A-F50C-4F81-B609-A874681346E5}" destId="{C427FE0F-4778-4F0B-9B54-173599C92AC9}" srcOrd="1" destOrd="0" parTransId="{74B71086-448A-40F4-AA2B-3A53B3911078}" sibTransId="{7F4A611F-9571-4D2E-832A-A4F7114E5E1F}"/>
    <dgm:cxn modelId="{8406E160-77BA-4A40-A1B8-5FAC1AE8DD9B}" type="presOf" srcId="{8A382133-0859-43D4-90B2-0A0B14861413}" destId="{E624403F-FB87-4FCC-B96E-54E4738B43DB}" srcOrd="0" destOrd="0" presId="urn:microsoft.com/office/officeart/2005/8/layout/orgChart1"/>
    <dgm:cxn modelId="{C2EFC00E-AB47-4131-BF77-96754C2F197D}" type="presOf" srcId="{63383F28-1280-47D0-9775-0E04AB8567E0}" destId="{0E8E8E3C-4CBD-46F8-9F9A-CB1565AD839D}" srcOrd="0" destOrd="0" presId="urn:microsoft.com/office/officeart/2005/8/layout/orgChart1"/>
    <dgm:cxn modelId="{B8E833D8-E9C9-4C22-84A2-DF3A02D704F9}" srcId="{63383F28-1280-47D0-9775-0E04AB8567E0}" destId="{AEEA9654-8AEE-46A9-B4E0-03C2E0FAA57E}" srcOrd="0" destOrd="0" parTransId="{C4E52A68-A51E-4B4A-94D3-B487D321D7B7}" sibTransId="{AC03E240-8D77-445D-85FB-FE73D2571363}"/>
    <dgm:cxn modelId="{28886B61-9568-48EF-976D-3CB3388E150A}" srcId="{635D12EB-F823-455D-B54E-BA06E90B13AA}" destId="{18EA5E75-3102-4EDE-91F8-DC8AADC2C3C0}" srcOrd="0" destOrd="0" parTransId="{DBED404A-B936-447E-97A3-E882388C68B3}" sibTransId="{A3D63DB5-CBF3-465A-9D4D-31FC61112A46}"/>
    <dgm:cxn modelId="{D9622860-57D1-4F73-83D4-9098A20D51E9}" type="presOf" srcId="{63383F28-1280-47D0-9775-0E04AB8567E0}" destId="{126968A9-3172-4F22-9957-7FE057F28565}" srcOrd="1" destOrd="0" presId="urn:microsoft.com/office/officeart/2005/8/layout/orgChart1"/>
    <dgm:cxn modelId="{0E24C84C-14FE-4790-8D21-E6E4B2D3BA34}" type="presOf" srcId="{74B71086-448A-40F4-AA2B-3A53B3911078}" destId="{E499BA47-DD90-45B8-A78E-15C7D2F9326C}" srcOrd="0" destOrd="0" presId="urn:microsoft.com/office/officeart/2005/8/layout/orgChart1"/>
    <dgm:cxn modelId="{704BAAF9-5104-4085-977D-9E217DBB9204}" srcId="{18EA5E75-3102-4EDE-91F8-DC8AADC2C3C0}" destId="{9ED06E0F-DB76-449E-B20D-9C7346070085}" srcOrd="2" destOrd="0" parTransId="{77C01DAB-D5E3-41DC-A6F1-BB62E45D2081}" sibTransId="{8618D9BE-A57F-4D49-9D22-E54554AF26B3}"/>
    <dgm:cxn modelId="{9F68A7E5-6BE5-49D0-B76C-9BEA45540C09}" srcId="{63383F28-1280-47D0-9775-0E04AB8567E0}" destId="{4579F4E7-B522-4868-899E-3CAAA368C74D}" srcOrd="1" destOrd="0" parTransId="{8A382133-0859-43D4-90B2-0A0B14861413}" sibTransId="{1D9D5D82-28F7-4204-A35D-8180499D8BFA}"/>
    <dgm:cxn modelId="{F60BC2D4-D855-4710-B8D6-FFA63CA8D94A}" type="presOf" srcId="{77C01DAB-D5E3-41DC-A6F1-BB62E45D2081}" destId="{9F07AF8B-B1F6-4C39-B760-3B980423762A}" srcOrd="0" destOrd="0" presId="urn:microsoft.com/office/officeart/2005/8/layout/orgChart1"/>
    <dgm:cxn modelId="{779AF68D-58CC-413E-9172-B146E1124956}" type="presOf" srcId="{C427FE0F-4778-4F0B-9B54-173599C92AC9}" destId="{1AA81FBD-061D-4D4F-B90A-2F05CBBEE6C5}" srcOrd="1" destOrd="0" presId="urn:microsoft.com/office/officeart/2005/8/layout/orgChart1"/>
    <dgm:cxn modelId="{08C6D0A4-306C-4525-B4AE-D3B94E3EC681}" type="presOf" srcId="{AEEA9654-8AEE-46A9-B4E0-03C2E0FAA57E}" destId="{EAF94CAB-2A7E-4669-A025-5904C9F8639E}" srcOrd="0" destOrd="0" presId="urn:microsoft.com/office/officeart/2005/8/layout/orgChart1"/>
    <dgm:cxn modelId="{AD2F3DC0-010B-4AEA-A413-75EB6A25200F}" type="presOf" srcId="{E6B9BDE8-DD6D-4956-B5A4-D031EF4D169A}" destId="{839A9571-B04C-41CA-9F10-358D0BE8BACF}" srcOrd="0" destOrd="0" presId="urn:microsoft.com/office/officeart/2005/8/layout/orgChart1"/>
    <dgm:cxn modelId="{F1A438D2-84F5-4F31-BC9C-D8FCB38AA358}" type="presOf" srcId="{C4E52A68-A51E-4B4A-94D3-B487D321D7B7}" destId="{DFA1DA4B-7F70-4406-A5A9-F59DBED81D51}" srcOrd="0" destOrd="0" presId="urn:microsoft.com/office/officeart/2005/8/layout/orgChart1"/>
    <dgm:cxn modelId="{3E0532EF-7260-4FC6-920C-94F7A56AF477}" type="presOf" srcId="{4579F4E7-B522-4868-899E-3CAAA368C74D}" destId="{CFAC5016-4CBA-47B1-8FB8-8DA16781D0FB}" srcOrd="1" destOrd="0" presId="urn:microsoft.com/office/officeart/2005/8/layout/orgChart1"/>
    <dgm:cxn modelId="{1E89E27D-922E-4FB1-912A-00F91367EC0F}" type="presOf" srcId="{9C29307F-108A-4881-AD29-6AF9C6919106}" destId="{5D4B435D-0FA9-4A77-A672-F56391AF3498}" srcOrd="0" destOrd="0" presId="urn:microsoft.com/office/officeart/2005/8/layout/orgChart1"/>
    <dgm:cxn modelId="{5D4B3597-F21B-4693-A30C-9FD92122DDB3}" type="presOf" srcId="{AEEA9654-8AEE-46A9-B4E0-03C2E0FAA57E}" destId="{F4D36D65-BF5B-4F35-8F2E-7A6288DE0245}" srcOrd="1" destOrd="0" presId="urn:microsoft.com/office/officeart/2005/8/layout/orgChart1"/>
    <dgm:cxn modelId="{2E8A491E-F9CA-4A47-A589-6A25D29E2BD0}" type="presOf" srcId="{9ED06E0F-DB76-449E-B20D-9C7346070085}" destId="{AED87C8B-B536-4FB7-96EC-91155C3322A0}" srcOrd="1" destOrd="0" presId="urn:microsoft.com/office/officeart/2005/8/layout/orgChart1"/>
    <dgm:cxn modelId="{E330E73E-8AA3-4E67-BE7D-32EF970264C0}" type="presOf" srcId="{E9127F07-36B7-46EB-9B74-E7CC48EA2B15}" destId="{1102DFAD-CDAD-4CFC-8036-5B5D70EBEECF}" srcOrd="0" destOrd="0" presId="urn:microsoft.com/office/officeart/2005/8/layout/orgChart1"/>
    <dgm:cxn modelId="{2B09D6CC-3FE5-4A27-B515-A20C08EBDAE6}" srcId="{58431B6A-F50C-4F81-B609-A874681346E5}" destId="{E6B9BDE8-DD6D-4956-B5A4-D031EF4D169A}" srcOrd="0" destOrd="0" parTransId="{E9127F07-36B7-46EB-9B74-E7CC48EA2B15}" sibTransId="{F6395D49-CA50-480F-9468-C20583270A7A}"/>
    <dgm:cxn modelId="{79A658D6-823D-441C-9C66-55EB4ED2D8BF}" type="presOf" srcId="{E6B9BDE8-DD6D-4956-B5A4-D031EF4D169A}" destId="{AFBE8F8E-DB7B-470A-ABEB-C5508B8893BB}" srcOrd="1" destOrd="0" presId="urn:microsoft.com/office/officeart/2005/8/layout/orgChart1"/>
    <dgm:cxn modelId="{BA77AAC4-D5AE-4EC7-976F-F2D8A9F31BAD}" type="presParOf" srcId="{B45A6F4C-438B-441A-B228-EA38AE4584EF}" destId="{02247D09-5E21-4C0A-9FE1-1A58B3C48303}" srcOrd="0" destOrd="0" presId="urn:microsoft.com/office/officeart/2005/8/layout/orgChart1"/>
    <dgm:cxn modelId="{23B249F4-B37F-4F45-A39D-55A369369399}" type="presParOf" srcId="{02247D09-5E21-4C0A-9FE1-1A58B3C48303}" destId="{B7DDE552-05A1-4F69-93FD-D9B941EF0C88}" srcOrd="0" destOrd="0" presId="urn:microsoft.com/office/officeart/2005/8/layout/orgChart1"/>
    <dgm:cxn modelId="{58222356-5E6E-4886-A7C3-1EB1FDEC16AC}" type="presParOf" srcId="{B7DDE552-05A1-4F69-93FD-D9B941EF0C88}" destId="{239176FE-3C5D-4632-864B-ED5C855A1296}" srcOrd="0" destOrd="0" presId="urn:microsoft.com/office/officeart/2005/8/layout/orgChart1"/>
    <dgm:cxn modelId="{B691E4D5-0A18-4B62-AED1-AAFD4DE7CEC4}" type="presParOf" srcId="{B7DDE552-05A1-4F69-93FD-D9B941EF0C88}" destId="{F5D6ED24-B1DB-4AED-8B47-B3EFE12B92EB}" srcOrd="1" destOrd="0" presId="urn:microsoft.com/office/officeart/2005/8/layout/orgChart1"/>
    <dgm:cxn modelId="{C4F5A77C-18C8-4279-A1E8-7FE1BDC4D221}" type="presParOf" srcId="{02247D09-5E21-4C0A-9FE1-1A58B3C48303}" destId="{8090BA16-9895-4236-A09B-44D5AF3D558E}" srcOrd="1" destOrd="0" presId="urn:microsoft.com/office/officeart/2005/8/layout/orgChart1"/>
    <dgm:cxn modelId="{8FD5820A-073D-40DA-9215-8FEEB4F1DEF0}" type="presParOf" srcId="{8090BA16-9895-4236-A09B-44D5AF3D558E}" destId="{C94CA06A-0F5C-45F3-8089-B8DC9388A49B}" srcOrd="0" destOrd="0" presId="urn:microsoft.com/office/officeart/2005/8/layout/orgChart1"/>
    <dgm:cxn modelId="{A2F57A9C-E5A1-4815-A3E2-71C62B1C293C}" type="presParOf" srcId="{8090BA16-9895-4236-A09B-44D5AF3D558E}" destId="{1BCA0968-CE68-4E5A-9E53-CC5DC89CD8C5}" srcOrd="1" destOrd="0" presId="urn:microsoft.com/office/officeart/2005/8/layout/orgChart1"/>
    <dgm:cxn modelId="{60FA1D2C-8067-4825-8DD9-249A16A01C71}" type="presParOf" srcId="{1BCA0968-CE68-4E5A-9E53-CC5DC89CD8C5}" destId="{270E0D0A-6124-4C9B-BB4E-2DDFC8830B0C}" srcOrd="0" destOrd="0" presId="urn:microsoft.com/office/officeart/2005/8/layout/orgChart1"/>
    <dgm:cxn modelId="{B995E9FE-54C3-4493-96E4-F04B84F18F41}" type="presParOf" srcId="{270E0D0A-6124-4C9B-BB4E-2DDFC8830B0C}" destId="{0E8E8E3C-4CBD-46F8-9F9A-CB1565AD839D}" srcOrd="0" destOrd="0" presId="urn:microsoft.com/office/officeart/2005/8/layout/orgChart1"/>
    <dgm:cxn modelId="{DB795CF8-E4AE-4AD3-B8D5-EF5E74BE53AE}" type="presParOf" srcId="{270E0D0A-6124-4C9B-BB4E-2DDFC8830B0C}" destId="{126968A9-3172-4F22-9957-7FE057F28565}" srcOrd="1" destOrd="0" presId="urn:microsoft.com/office/officeart/2005/8/layout/orgChart1"/>
    <dgm:cxn modelId="{6A0EDA35-44CA-4D86-8751-E769B0716AC7}" type="presParOf" srcId="{1BCA0968-CE68-4E5A-9E53-CC5DC89CD8C5}" destId="{4EEE3292-5232-4733-8093-C9191065F7F1}" srcOrd="1" destOrd="0" presId="urn:microsoft.com/office/officeart/2005/8/layout/orgChart1"/>
    <dgm:cxn modelId="{D0FDEDC3-4C36-4C4F-B1D7-019E8CA13D38}" type="presParOf" srcId="{4EEE3292-5232-4733-8093-C9191065F7F1}" destId="{DFA1DA4B-7F70-4406-A5A9-F59DBED81D51}" srcOrd="0" destOrd="0" presId="urn:microsoft.com/office/officeart/2005/8/layout/orgChart1"/>
    <dgm:cxn modelId="{B67EF822-1053-4DF8-A771-0498AD623650}" type="presParOf" srcId="{4EEE3292-5232-4733-8093-C9191065F7F1}" destId="{E030201B-263D-435C-8D65-7D92993574FF}" srcOrd="1" destOrd="0" presId="urn:microsoft.com/office/officeart/2005/8/layout/orgChart1"/>
    <dgm:cxn modelId="{F02F15E8-3DF0-4B5E-814F-4B41BC71531E}" type="presParOf" srcId="{E030201B-263D-435C-8D65-7D92993574FF}" destId="{00A5BC9B-55D4-4FC0-88FB-292EFCCBE4C4}" srcOrd="0" destOrd="0" presId="urn:microsoft.com/office/officeart/2005/8/layout/orgChart1"/>
    <dgm:cxn modelId="{7F53F0A4-0E3E-4FF8-BF33-E8CEBF484DC2}" type="presParOf" srcId="{00A5BC9B-55D4-4FC0-88FB-292EFCCBE4C4}" destId="{EAF94CAB-2A7E-4669-A025-5904C9F8639E}" srcOrd="0" destOrd="0" presId="urn:microsoft.com/office/officeart/2005/8/layout/orgChart1"/>
    <dgm:cxn modelId="{6252574C-42E6-4B5C-BB35-9EA8D568CD87}" type="presParOf" srcId="{00A5BC9B-55D4-4FC0-88FB-292EFCCBE4C4}" destId="{F4D36D65-BF5B-4F35-8F2E-7A6288DE0245}" srcOrd="1" destOrd="0" presId="urn:microsoft.com/office/officeart/2005/8/layout/orgChart1"/>
    <dgm:cxn modelId="{AA910FD2-4D89-4F63-98EC-4795EA8EED83}" type="presParOf" srcId="{E030201B-263D-435C-8D65-7D92993574FF}" destId="{F9B759F3-90F1-4652-ADD4-9862ADB4EB0F}" srcOrd="1" destOrd="0" presId="urn:microsoft.com/office/officeart/2005/8/layout/orgChart1"/>
    <dgm:cxn modelId="{F3FA8EA2-1350-4AFA-A713-E96B29B57361}" type="presParOf" srcId="{E030201B-263D-435C-8D65-7D92993574FF}" destId="{2BEE8DC0-84B5-4AC4-B112-EAABCF7C524B}" srcOrd="2" destOrd="0" presId="urn:microsoft.com/office/officeart/2005/8/layout/orgChart1"/>
    <dgm:cxn modelId="{A4792D2F-55D1-4853-94CD-1DC80054C9C5}" type="presParOf" srcId="{4EEE3292-5232-4733-8093-C9191065F7F1}" destId="{E624403F-FB87-4FCC-B96E-54E4738B43DB}" srcOrd="2" destOrd="0" presId="urn:microsoft.com/office/officeart/2005/8/layout/orgChart1"/>
    <dgm:cxn modelId="{6AC6354D-D76A-431E-BB90-52D8CFF87D75}" type="presParOf" srcId="{4EEE3292-5232-4733-8093-C9191065F7F1}" destId="{42920481-B862-40A5-8C0C-2DBC7E5EB085}" srcOrd="3" destOrd="0" presId="urn:microsoft.com/office/officeart/2005/8/layout/orgChart1"/>
    <dgm:cxn modelId="{A50E2EA0-0BC7-4798-A833-0E51D09D67E3}" type="presParOf" srcId="{42920481-B862-40A5-8C0C-2DBC7E5EB085}" destId="{0458ADF1-2579-45C6-8F3E-54EDDC451B0B}" srcOrd="0" destOrd="0" presId="urn:microsoft.com/office/officeart/2005/8/layout/orgChart1"/>
    <dgm:cxn modelId="{D7DAE44E-05F7-4317-BDAB-715CB9BF7446}" type="presParOf" srcId="{0458ADF1-2579-45C6-8F3E-54EDDC451B0B}" destId="{90DB3CD3-74EB-4313-8D34-72F80C1110E1}" srcOrd="0" destOrd="0" presId="urn:microsoft.com/office/officeart/2005/8/layout/orgChart1"/>
    <dgm:cxn modelId="{094692CE-BF1D-48F5-A3AD-3187F79FD819}" type="presParOf" srcId="{0458ADF1-2579-45C6-8F3E-54EDDC451B0B}" destId="{CFAC5016-4CBA-47B1-8FB8-8DA16781D0FB}" srcOrd="1" destOrd="0" presId="urn:microsoft.com/office/officeart/2005/8/layout/orgChart1"/>
    <dgm:cxn modelId="{65BE2854-F3C7-4C7F-BFFF-9E903A86719A}" type="presParOf" srcId="{42920481-B862-40A5-8C0C-2DBC7E5EB085}" destId="{8A153DDD-5AD1-4DEB-961F-3A4DF1B76DB0}" srcOrd="1" destOrd="0" presId="urn:microsoft.com/office/officeart/2005/8/layout/orgChart1"/>
    <dgm:cxn modelId="{A77BB6B2-4D44-4811-AD23-2BCB820CB1E8}" type="presParOf" srcId="{42920481-B862-40A5-8C0C-2DBC7E5EB085}" destId="{DC5945DC-8CA3-4F4C-9E47-8F4BBE680195}" srcOrd="2" destOrd="0" presId="urn:microsoft.com/office/officeart/2005/8/layout/orgChart1"/>
    <dgm:cxn modelId="{C6F5CFA6-C96A-432B-89F3-683B9598638C}" type="presParOf" srcId="{1BCA0968-CE68-4E5A-9E53-CC5DC89CD8C5}" destId="{A1A24369-C0CE-47A3-9BDB-C8D872EB925A}" srcOrd="2" destOrd="0" presId="urn:microsoft.com/office/officeart/2005/8/layout/orgChart1"/>
    <dgm:cxn modelId="{6B30722A-8B75-4DA8-AA4E-D106619BBD96}" type="presParOf" srcId="{8090BA16-9895-4236-A09B-44D5AF3D558E}" destId="{5D4B435D-0FA9-4A77-A672-F56391AF3498}" srcOrd="2" destOrd="0" presId="urn:microsoft.com/office/officeart/2005/8/layout/orgChart1"/>
    <dgm:cxn modelId="{6CBB878B-FE65-4446-8413-365B5CE6BCD5}" type="presParOf" srcId="{8090BA16-9895-4236-A09B-44D5AF3D558E}" destId="{737EE260-45BB-4F34-8AE4-6983311A5DA6}" srcOrd="3" destOrd="0" presId="urn:microsoft.com/office/officeart/2005/8/layout/orgChart1"/>
    <dgm:cxn modelId="{7A445E5A-E0D0-40CD-BD0B-12E195AAFA5C}" type="presParOf" srcId="{737EE260-45BB-4F34-8AE4-6983311A5DA6}" destId="{792BADFC-29AB-4F50-B8AF-3A62400548D7}" srcOrd="0" destOrd="0" presId="urn:microsoft.com/office/officeart/2005/8/layout/orgChart1"/>
    <dgm:cxn modelId="{05F0D9B5-5C90-4542-850E-1A5262288BF0}" type="presParOf" srcId="{792BADFC-29AB-4F50-B8AF-3A62400548D7}" destId="{88D49EF2-21D1-41CE-99EA-9BE105D37D51}" srcOrd="0" destOrd="0" presId="urn:microsoft.com/office/officeart/2005/8/layout/orgChart1"/>
    <dgm:cxn modelId="{CC658F83-B038-47A8-BDD3-8C3C77338981}" type="presParOf" srcId="{792BADFC-29AB-4F50-B8AF-3A62400548D7}" destId="{A9CCFEF4-018A-4366-812E-C81F09AB2867}" srcOrd="1" destOrd="0" presId="urn:microsoft.com/office/officeart/2005/8/layout/orgChart1"/>
    <dgm:cxn modelId="{0B75978C-FF08-4AC7-9525-71FEA4B19CFC}" type="presParOf" srcId="{737EE260-45BB-4F34-8AE4-6983311A5DA6}" destId="{0B0D37C5-8231-4507-A9F0-B237A178BE19}" srcOrd="1" destOrd="0" presId="urn:microsoft.com/office/officeart/2005/8/layout/orgChart1"/>
    <dgm:cxn modelId="{496E2385-2889-4E29-BE40-CB63CC02A226}" type="presParOf" srcId="{0B0D37C5-8231-4507-A9F0-B237A178BE19}" destId="{1102DFAD-CDAD-4CFC-8036-5B5D70EBEECF}" srcOrd="0" destOrd="0" presId="urn:microsoft.com/office/officeart/2005/8/layout/orgChart1"/>
    <dgm:cxn modelId="{FC2177B5-9E74-453D-8102-A53FE246C4B9}" type="presParOf" srcId="{0B0D37C5-8231-4507-A9F0-B237A178BE19}" destId="{42AD4F4A-AFD4-4C93-8EEF-B47098A65B59}" srcOrd="1" destOrd="0" presId="urn:microsoft.com/office/officeart/2005/8/layout/orgChart1"/>
    <dgm:cxn modelId="{D641187D-9579-473C-AD7A-DE328AA90216}" type="presParOf" srcId="{42AD4F4A-AFD4-4C93-8EEF-B47098A65B59}" destId="{AF8AE92E-96C0-40F6-9355-E3D40A1ADA17}" srcOrd="0" destOrd="0" presId="urn:microsoft.com/office/officeart/2005/8/layout/orgChart1"/>
    <dgm:cxn modelId="{E7C90FAD-CFD7-4686-BD9F-AC1787B69CDB}" type="presParOf" srcId="{AF8AE92E-96C0-40F6-9355-E3D40A1ADA17}" destId="{839A9571-B04C-41CA-9F10-358D0BE8BACF}" srcOrd="0" destOrd="0" presId="urn:microsoft.com/office/officeart/2005/8/layout/orgChart1"/>
    <dgm:cxn modelId="{017592C6-4419-4A99-BF2D-20CA391517F5}" type="presParOf" srcId="{AF8AE92E-96C0-40F6-9355-E3D40A1ADA17}" destId="{AFBE8F8E-DB7B-470A-ABEB-C5508B8893BB}" srcOrd="1" destOrd="0" presId="urn:microsoft.com/office/officeart/2005/8/layout/orgChart1"/>
    <dgm:cxn modelId="{EBE654F5-4193-47D7-9BD4-EF6E1B72E382}" type="presParOf" srcId="{42AD4F4A-AFD4-4C93-8EEF-B47098A65B59}" destId="{F05465A0-D44C-4BE0-B78A-4CAB9E19334A}" srcOrd="1" destOrd="0" presId="urn:microsoft.com/office/officeart/2005/8/layout/orgChart1"/>
    <dgm:cxn modelId="{D5EC7192-B0DA-4475-84DB-49B1CB9DAE16}" type="presParOf" srcId="{42AD4F4A-AFD4-4C93-8EEF-B47098A65B59}" destId="{3A759212-8940-42C7-9CBA-3A96BB919203}" srcOrd="2" destOrd="0" presId="urn:microsoft.com/office/officeart/2005/8/layout/orgChart1"/>
    <dgm:cxn modelId="{7353F506-EE16-4617-8222-C36AA1FD9F6E}" type="presParOf" srcId="{0B0D37C5-8231-4507-A9F0-B237A178BE19}" destId="{E499BA47-DD90-45B8-A78E-15C7D2F9326C}" srcOrd="2" destOrd="0" presId="urn:microsoft.com/office/officeart/2005/8/layout/orgChart1"/>
    <dgm:cxn modelId="{6EE2FBBE-4097-44EE-A275-FF24F997021B}" type="presParOf" srcId="{0B0D37C5-8231-4507-A9F0-B237A178BE19}" destId="{528FE4BE-D6A6-4C69-A79D-E6947999B1CF}" srcOrd="3" destOrd="0" presId="urn:microsoft.com/office/officeart/2005/8/layout/orgChart1"/>
    <dgm:cxn modelId="{B1AFE668-0C56-4131-BA5D-8F2F23EBAEA1}" type="presParOf" srcId="{528FE4BE-D6A6-4C69-A79D-E6947999B1CF}" destId="{DC4B4738-F44A-4428-8BDC-AC010F5682EB}" srcOrd="0" destOrd="0" presId="urn:microsoft.com/office/officeart/2005/8/layout/orgChart1"/>
    <dgm:cxn modelId="{63550616-1F51-410A-9A49-90ECC2930835}" type="presParOf" srcId="{DC4B4738-F44A-4428-8BDC-AC010F5682EB}" destId="{BDCB802F-CA60-4AF0-898A-6CE4F006286E}" srcOrd="0" destOrd="0" presId="urn:microsoft.com/office/officeart/2005/8/layout/orgChart1"/>
    <dgm:cxn modelId="{AF327EAF-BC55-4A92-81F8-CD3308C02A75}" type="presParOf" srcId="{DC4B4738-F44A-4428-8BDC-AC010F5682EB}" destId="{1AA81FBD-061D-4D4F-B90A-2F05CBBEE6C5}" srcOrd="1" destOrd="0" presId="urn:microsoft.com/office/officeart/2005/8/layout/orgChart1"/>
    <dgm:cxn modelId="{741098DF-AF03-4EE2-9474-B72E9641057F}" type="presParOf" srcId="{528FE4BE-D6A6-4C69-A79D-E6947999B1CF}" destId="{86EBBADE-3EE6-403C-AD45-E292739A82B3}" srcOrd="1" destOrd="0" presId="urn:microsoft.com/office/officeart/2005/8/layout/orgChart1"/>
    <dgm:cxn modelId="{C63F9BB3-46B7-4C52-A74E-DBD9C0C07EC1}" type="presParOf" srcId="{528FE4BE-D6A6-4C69-A79D-E6947999B1CF}" destId="{9769CA74-0453-4B2D-909F-E536CF56B34B}" srcOrd="2" destOrd="0" presId="urn:microsoft.com/office/officeart/2005/8/layout/orgChart1"/>
    <dgm:cxn modelId="{71D4DFE9-34C8-432D-BCE3-C3DCD439BFE4}" type="presParOf" srcId="{737EE260-45BB-4F34-8AE4-6983311A5DA6}" destId="{757FE7E4-7671-4C9A-B843-87F089AD99FB}" srcOrd="2" destOrd="0" presId="urn:microsoft.com/office/officeart/2005/8/layout/orgChart1"/>
    <dgm:cxn modelId="{D9663C87-3101-4DD0-ACFD-5C7069D99FBC}" type="presParOf" srcId="{8090BA16-9895-4236-A09B-44D5AF3D558E}" destId="{9F07AF8B-B1F6-4C39-B760-3B980423762A}" srcOrd="4" destOrd="0" presId="urn:microsoft.com/office/officeart/2005/8/layout/orgChart1"/>
    <dgm:cxn modelId="{14654EC7-0F40-4BE1-A9F1-287BAD5D2949}" type="presParOf" srcId="{8090BA16-9895-4236-A09B-44D5AF3D558E}" destId="{7E5802B7-8D57-42CA-85D1-C19444AE8BA5}" srcOrd="5" destOrd="0" presId="urn:microsoft.com/office/officeart/2005/8/layout/orgChart1"/>
    <dgm:cxn modelId="{F622C1E9-9182-400A-9CE6-F635A7B1C823}" type="presParOf" srcId="{7E5802B7-8D57-42CA-85D1-C19444AE8BA5}" destId="{D4DB3518-8209-4EE6-92A4-478EB02331BB}" srcOrd="0" destOrd="0" presId="urn:microsoft.com/office/officeart/2005/8/layout/orgChart1"/>
    <dgm:cxn modelId="{3B2BB110-E5F4-4D91-ABF9-2CA2C2B16602}" type="presParOf" srcId="{D4DB3518-8209-4EE6-92A4-478EB02331BB}" destId="{12A5563F-31BA-4973-8E76-713B26C842B1}" srcOrd="0" destOrd="0" presId="urn:microsoft.com/office/officeart/2005/8/layout/orgChart1"/>
    <dgm:cxn modelId="{D006B00F-18D7-47EE-9928-6FD63E32A9A5}" type="presParOf" srcId="{D4DB3518-8209-4EE6-92A4-478EB02331BB}" destId="{AED87C8B-B536-4FB7-96EC-91155C3322A0}" srcOrd="1" destOrd="0" presId="urn:microsoft.com/office/officeart/2005/8/layout/orgChart1"/>
    <dgm:cxn modelId="{3D4F01D5-D1D2-4456-945B-CCA46A2AB8F3}" type="presParOf" srcId="{7E5802B7-8D57-42CA-85D1-C19444AE8BA5}" destId="{C03C6B3E-228C-4F35-89AB-6E3DD83475AC}" srcOrd="1" destOrd="0" presId="urn:microsoft.com/office/officeart/2005/8/layout/orgChart1"/>
    <dgm:cxn modelId="{A585B25A-A74F-4999-857A-3804EBDF65E4}" type="presParOf" srcId="{7E5802B7-8D57-42CA-85D1-C19444AE8BA5}" destId="{AD97FAFA-E24E-4F82-A9A2-39EFD7C08F67}" srcOrd="2" destOrd="0" presId="urn:microsoft.com/office/officeart/2005/8/layout/orgChart1"/>
    <dgm:cxn modelId="{F6B983F7-962C-48F0-8FD1-FEC882583AC3}" type="presParOf" srcId="{02247D09-5E21-4C0A-9FE1-1A58B3C48303}" destId="{D6C88409-BED2-4AE2-8ABD-73A8D9D5A5B1}"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07AF8B-B1F6-4C39-B760-3B980423762A}">
      <dsp:nvSpPr>
        <dsp:cNvPr id="0" name=""/>
        <dsp:cNvSpPr/>
      </dsp:nvSpPr>
      <dsp:spPr>
        <a:xfrm>
          <a:off x="5029199" y="765512"/>
          <a:ext cx="2379520" cy="321016"/>
        </a:xfrm>
        <a:custGeom>
          <a:avLst/>
          <a:gdLst/>
          <a:ahLst/>
          <a:cxnLst/>
          <a:rect l="0" t="0" r="0" b="0"/>
          <a:pathLst>
            <a:path>
              <a:moveTo>
                <a:pt x="0" y="0"/>
              </a:moveTo>
              <a:lnTo>
                <a:pt x="0" y="160508"/>
              </a:lnTo>
              <a:lnTo>
                <a:pt x="2379520" y="160508"/>
              </a:lnTo>
              <a:lnTo>
                <a:pt x="2379520" y="321016"/>
              </a:lnTo>
            </a:path>
          </a:pathLst>
        </a:custGeom>
        <a:noFill/>
        <a:ln w="15875"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499BA47-DD90-45B8-A78E-15C7D2F9326C}">
      <dsp:nvSpPr>
        <dsp:cNvPr id="0" name=""/>
        <dsp:cNvSpPr/>
      </dsp:nvSpPr>
      <dsp:spPr>
        <a:xfrm>
          <a:off x="4182041" y="1850854"/>
          <a:ext cx="316930" cy="1788521"/>
        </a:xfrm>
        <a:custGeom>
          <a:avLst/>
          <a:gdLst/>
          <a:ahLst/>
          <a:cxnLst/>
          <a:rect l="0" t="0" r="0" b="0"/>
          <a:pathLst>
            <a:path>
              <a:moveTo>
                <a:pt x="0" y="0"/>
              </a:moveTo>
              <a:lnTo>
                <a:pt x="0" y="1788521"/>
              </a:lnTo>
              <a:lnTo>
                <a:pt x="316930" y="1788521"/>
              </a:lnTo>
            </a:path>
          </a:pathLst>
        </a:custGeom>
        <a:noFill/>
        <a:ln w="15875"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102DFAD-CDAD-4CFC-8036-5B5D70EBEECF}">
      <dsp:nvSpPr>
        <dsp:cNvPr id="0" name=""/>
        <dsp:cNvSpPr/>
      </dsp:nvSpPr>
      <dsp:spPr>
        <a:xfrm>
          <a:off x="4182041" y="1850854"/>
          <a:ext cx="316930" cy="703179"/>
        </a:xfrm>
        <a:custGeom>
          <a:avLst/>
          <a:gdLst/>
          <a:ahLst/>
          <a:cxnLst/>
          <a:rect l="0" t="0" r="0" b="0"/>
          <a:pathLst>
            <a:path>
              <a:moveTo>
                <a:pt x="0" y="0"/>
              </a:moveTo>
              <a:lnTo>
                <a:pt x="0" y="703179"/>
              </a:lnTo>
              <a:lnTo>
                <a:pt x="316930" y="703179"/>
              </a:lnTo>
            </a:path>
          </a:pathLst>
        </a:custGeom>
        <a:noFill/>
        <a:ln w="15875"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D4B435D-0FA9-4A77-A672-F56391AF3498}">
      <dsp:nvSpPr>
        <dsp:cNvPr id="0" name=""/>
        <dsp:cNvSpPr/>
      </dsp:nvSpPr>
      <dsp:spPr>
        <a:xfrm>
          <a:off x="4981469" y="765512"/>
          <a:ext cx="91440" cy="321016"/>
        </a:xfrm>
        <a:custGeom>
          <a:avLst/>
          <a:gdLst/>
          <a:ahLst/>
          <a:cxnLst/>
          <a:rect l="0" t="0" r="0" b="0"/>
          <a:pathLst>
            <a:path>
              <a:moveTo>
                <a:pt x="47730" y="0"/>
              </a:moveTo>
              <a:lnTo>
                <a:pt x="47730" y="160508"/>
              </a:lnTo>
              <a:lnTo>
                <a:pt x="45720" y="160508"/>
              </a:lnTo>
              <a:lnTo>
                <a:pt x="45720" y="321016"/>
              </a:lnTo>
            </a:path>
          </a:pathLst>
        </a:custGeom>
        <a:noFill/>
        <a:ln w="15875"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624403F-FB87-4FCC-B96E-54E4738B43DB}">
      <dsp:nvSpPr>
        <dsp:cNvPr id="0" name=""/>
        <dsp:cNvSpPr/>
      </dsp:nvSpPr>
      <dsp:spPr>
        <a:xfrm>
          <a:off x="1846013" y="1850854"/>
          <a:ext cx="300620" cy="1788521"/>
        </a:xfrm>
        <a:custGeom>
          <a:avLst/>
          <a:gdLst/>
          <a:ahLst/>
          <a:cxnLst/>
          <a:rect l="0" t="0" r="0" b="0"/>
          <a:pathLst>
            <a:path>
              <a:moveTo>
                <a:pt x="0" y="0"/>
              </a:moveTo>
              <a:lnTo>
                <a:pt x="0" y="1788521"/>
              </a:lnTo>
              <a:lnTo>
                <a:pt x="300620" y="1788521"/>
              </a:lnTo>
            </a:path>
          </a:pathLst>
        </a:custGeom>
        <a:noFill/>
        <a:ln w="15875"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FA1DA4B-7F70-4406-A5A9-F59DBED81D51}">
      <dsp:nvSpPr>
        <dsp:cNvPr id="0" name=""/>
        <dsp:cNvSpPr/>
      </dsp:nvSpPr>
      <dsp:spPr>
        <a:xfrm>
          <a:off x="1846013" y="1850854"/>
          <a:ext cx="300620" cy="703179"/>
        </a:xfrm>
        <a:custGeom>
          <a:avLst/>
          <a:gdLst/>
          <a:ahLst/>
          <a:cxnLst/>
          <a:rect l="0" t="0" r="0" b="0"/>
          <a:pathLst>
            <a:path>
              <a:moveTo>
                <a:pt x="0" y="0"/>
              </a:moveTo>
              <a:lnTo>
                <a:pt x="0" y="703179"/>
              </a:lnTo>
              <a:lnTo>
                <a:pt x="300620" y="703179"/>
              </a:lnTo>
            </a:path>
          </a:pathLst>
        </a:custGeom>
        <a:noFill/>
        <a:ln w="15875"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94CA06A-0F5C-45F3-8089-B8DC9388A49B}">
      <dsp:nvSpPr>
        <dsp:cNvPr id="0" name=""/>
        <dsp:cNvSpPr/>
      </dsp:nvSpPr>
      <dsp:spPr>
        <a:xfrm>
          <a:off x="2647668" y="765512"/>
          <a:ext cx="2381531" cy="321016"/>
        </a:xfrm>
        <a:custGeom>
          <a:avLst/>
          <a:gdLst/>
          <a:ahLst/>
          <a:cxnLst/>
          <a:rect l="0" t="0" r="0" b="0"/>
          <a:pathLst>
            <a:path>
              <a:moveTo>
                <a:pt x="2381531" y="0"/>
              </a:moveTo>
              <a:lnTo>
                <a:pt x="2381531" y="160508"/>
              </a:lnTo>
              <a:lnTo>
                <a:pt x="0" y="160508"/>
              </a:lnTo>
              <a:lnTo>
                <a:pt x="0" y="321016"/>
              </a:lnTo>
            </a:path>
          </a:pathLst>
        </a:custGeom>
        <a:noFill/>
        <a:ln w="15875"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39176FE-3C5D-4632-864B-ED5C855A1296}">
      <dsp:nvSpPr>
        <dsp:cNvPr id="0" name=""/>
        <dsp:cNvSpPr/>
      </dsp:nvSpPr>
      <dsp:spPr>
        <a:xfrm>
          <a:off x="3300869" y="1186"/>
          <a:ext cx="3456661" cy="764325"/>
        </a:xfrm>
        <a:prstGeom prst="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1155700">
            <a:lnSpc>
              <a:spcPct val="90000"/>
            </a:lnSpc>
            <a:spcBef>
              <a:spcPct val="0"/>
            </a:spcBef>
            <a:spcAft>
              <a:spcPct val="35000"/>
            </a:spcAft>
          </a:pPr>
          <a:r>
            <a:rPr lang="tr-TR" sz="2600" kern="1200" dirty="0" smtClean="0"/>
            <a:t>OKUMA ALANLARI</a:t>
          </a:r>
          <a:endParaRPr lang="tr-TR" sz="2600" kern="1200" dirty="0"/>
        </a:p>
      </dsp:txBody>
      <dsp:txXfrm>
        <a:off x="3300869" y="1186"/>
        <a:ext cx="3456661" cy="764325"/>
      </dsp:txXfrm>
    </dsp:sp>
    <dsp:sp modelId="{0E8E8E3C-4CBD-46F8-9F9A-CB1565AD839D}">
      <dsp:nvSpPr>
        <dsp:cNvPr id="0" name=""/>
        <dsp:cNvSpPr/>
      </dsp:nvSpPr>
      <dsp:spPr>
        <a:xfrm>
          <a:off x="1645600" y="1086528"/>
          <a:ext cx="2004137" cy="764325"/>
        </a:xfrm>
        <a:prstGeom prst="rec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1155700">
            <a:lnSpc>
              <a:spcPct val="90000"/>
            </a:lnSpc>
            <a:spcBef>
              <a:spcPct val="0"/>
            </a:spcBef>
            <a:spcAft>
              <a:spcPct val="35000"/>
            </a:spcAft>
          </a:pPr>
          <a:r>
            <a:rPr lang="tr-TR" sz="2600" b="1" kern="1200" dirty="0" smtClean="0"/>
            <a:t>İşlem Boyutu</a:t>
          </a:r>
        </a:p>
      </dsp:txBody>
      <dsp:txXfrm>
        <a:off x="1645600" y="1086528"/>
        <a:ext cx="2004137" cy="764325"/>
      </dsp:txXfrm>
    </dsp:sp>
    <dsp:sp modelId="{EAF94CAB-2A7E-4669-A025-5904C9F8639E}">
      <dsp:nvSpPr>
        <dsp:cNvPr id="0" name=""/>
        <dsp:cNvSpPr/>
      </dsp:nvSpPr>
      <dsp:spPr>
        <a:xfrm>
          <a:off x="2146634" y="2171870"/>
          <a:ext cx="1528650" cy="764325"/>
        </a:xfrm>
        <a:prstGeom prst="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1155700">
            <a:lnSpc>
              <a:spcPct val="90000"/>
            </a:lnSpc>
            <a:spcBef>
              <a:spcPct val="0"/>
            </a:spcBef>
            <a:spcAft>
              <a:spcPct val="35000"/>
            </a:spcAft>
          </a:pPr>
          <a:r>
            <a:rPr lang="tr-TR" sz="2600" kern="1200" dirty="0" smtClean="0"/>
            <a:t>Görme</a:t>
          </a:r>
        </a:p>
      </dsp:txBody>
      <dsp:txXfrm>
        <a:off x="2146634" y="2171870"/>
        <a:ext cx="1528650" cy="764325"/>
      </dsp:txXfrm>
    </dsp:sp>
    <dsp:sp modelId="{90DB3CD3-74EB-4313-8D34-72F80C1110E1}">
      <dsp:nvSpPr>
        <dsp:cNvPr id="0" name=""/>
        <dsp:cNvSpPr/>
      </dsp:nvSpPr>
      <dsp:spPr>
        <a:xfrm>
          <a:off x="2146634" y="3257212"/>
          <a:ext cx="1528650" cy="764325"/>
        </a:xfrm>
        <a:prstGeom prst="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1155700">
            <a:lnSpc>
              <a:spcPct val="90000"/>
            </a:lnSpc>
            <a:spcBef>
              <a:spcPct val="0"/>
            </a:spcBef>
            <a:spcAft>
              <a:spcPct val="35000"/>
            </a:spcAft>
          </a:pPr>
          <a:r>
            <a:rPr lang="tr-TR" sz="2600" kern="1200" dirty="0" smtClean="0"/>
            <a:t>Anlama</a:t>
          </a:r>
        </a:p>
      </dsp:txBody>
      <dsp:txXfrm>
        <a:off x="2146634" y="3257212"/>
        <a:ext cx="1528650" cy="764325"/>
      </dsp:txXfrm>
    </dsp:sp>
    <dsp:sp modelId="{88D49EF2-21D1-41CE-99EA-9BE105D37D51}">
      <dsp:nvSpPr>
        <dsp:cNvPr id="0" name=""/>
        <dsp:cNvSpPr/>
      </dsp:nvSpPr>
      <dsp:spPr>
        <a:xfrm>
          <a:off x="3970754" y="1086528"/>
          <a:ext cx="2112870" cy="764325"/>
        </a:xfrm>
        <a:prstGeom prst="rec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1155700">
            <a:lnSpc>
              <a:spcPct val="90000"/>
            </a:lnSpc>
            <a:spcBef>
              <a:spcPct val="0"/>
            </a:spcBef>
            <a:spcAft>
              <a:spcPct val="35000"/>
            </a:spcAft>
          </a:pPr>
          <a:r>
            <a:rPr lang="tr-TR" sz="2600" b="1" kern="1200" dirty="0" smtClean="0"/>
            <a:t>Etkileşim Boyutu</a:t>
          </a:r>
        </a:p>
      </dsp:txBody>
      <dsp:txXfrm>
        <a:off x="3970754" y="1086528"/>
        <a:ext cx="2112870" cy="764325"/>
      </dsp:txXfrm>
    </dsp:sp>
    <dsp:sp modelId="{839A9571-B04C-41CA-9F10-358D0BE8BACF}">
      <dsp:nvSpPr>
        <dsp:cNvPr id="0" name=""/>
        <dsp:cNvSpPr/>
      </dsp:nvSpPr>
      <dsp:spPr>
        <a:xfrm>
          <a:off x="4498972" y="2171870"/>
          <a:ext cx="1528650" cy="764325"/>
        </a:xfrm>
        <a:prstGeom prst="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1155700">
            <a:lnSpc>
              <a:spcPct val="90000"/>
            </a:lnSpc>
            <a:spcBef>
              <a:spcPct val="0"/>
            </a:spcBef>
            <a:spcAft>
              <a:spcPct val="35000"/>
            </a:spcAft>
          </a:pPr>
          <a:r>
            <a:rPr lang="tr-TR" sz="2600" kern="1200" dirty="0" smtClean="0"/>
            <a:t>Fiziksel Etkileşim</a:t>
          </a:r>
        </a:p>
      </dsp:txBody>
      <dsp:txXfrm>
        <a:off x="4498972" y="2171870"/>
        <a:ext cx="1528650" cy="764325"/>
      </dsp:txXfrm>
    </dsp:sp>
    <dsp:sp modelId="{BDCB802F-CA60-4AF0-898A-6CE4F006286E}">
      <dsp:nvSpPr>
        <dsp:cNvPr id="0" name=""/>
        <dsp:cNvSpPr/>
      </dsp:nvSpPr>
      <dsp:spPr>
        <a:xfrm>
          <a:off x="4498972" y="3257212"/>
          <a:ext cx="1528650" cy="764325"/>
        </a:xfrm>
        <a:prstGeom prst="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1155700">
            <a:lnSpc>
              <a:spcPct val="90000"/>
            </a:lnSpc>
            <a:spcBef>
              <a:spcPct val="0"/>
            </a:spcBef>
            <a:spcAft>
              <a:spcPct val="35000"/>
            </a:spcAft>
          </a:pPr>
          <a:r>
            <a:rPr lang="tr-TR" sz="2600" kern="1200" dirty="0" smtClean="0"/>
            <a:t>Zihinsel Etkileşim</a:t>
          </a:r>
        </a:p>
      </dsp:txBody>
      <dsp:txXfrm>
        <a:off x="4498972" y="3257212"/>
        <a:ext cx="1528650" cy="764325"/>
      </dsp:txXfrm>
    </dsp:sp>
    <dsp:sp modelId="{12A5563F-31BA-4973-8E76-713B26C842B1}">
      <dsp:nvSpPr>
        <dsp:cNvPr id="0" name=""/>
        <dsp:cNvSpPr/>
      </dsp:nvSpPr>
      <dsp:spPr>
        <a:xfrm>
          <a:off x="6404641" y="1086528"/>
          <a:ext cx="2008158" cy="764325"/>
        </a:xfrm>
        <a:prstGeom prst="rec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1155700">
            <a:lnSpc>
              <a:spcPct val="90000"/>
            </a:lnSpc>
            <a:spcBef>
              <a:spcPct val="0"/>
            </a:spcBef>
            <a:spcAft>
              <a:spcPct val="35000"/>
            </a:spcAft>
          </a:pPr>
          <a:r>
            <a:rPr lang="tr-TR" sz="2600" b="1" kern="1200" dirty="0" smtClean="0"/>
            <a:t>Anlama Boyutu</a:t>
          </a:r>
        </a:p>
      </dsp:txBody>
      <dsp:txXfrm>
        <a:off x="6404641" y="1086528"/>
        <a:ext cx="2008158" cy="764325"/>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E799B73E-DC6F-44B8-B96D-C210073EA200}" type="datetimeFigureOut">
              <a:rPr lang="tr-TR" smtClean="0"/>
              <a:pPr/>
              <a:t>4.12.2019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3B75523-07E3-463C-BDF3-E2DE4B93B827}"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894196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799B73E-DC6F-44B8-B96D-C210073EA200}" type="datetimeFigureOut">
              <a:rPr lang="tr-TR" smtClean="0"/>
              <a:pPr/>
              <a:t>4.12.2019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3B75523-07E3-463C-BDF3-E2DE4B93B827}" type="slidenum">
              <a:rPr lang="tr-TR" smtClean="0"/>
              <a:pPr/>
              <a:t>‹#›</a:t>
            </a:fld>
            <a:endParaRPr lang="tr-TR"/>
          </a:p>
        </p:txBody>
      </p:sp>
    </p:spTree>
    <p:extLst>
      <p:ext uri="{BB962C8B-B14F-4D97-AF65-F5344CB8AC3E}">
        <p14:creationId xmlns:p14="http://schemas.microsoft.com/office/powerpoint/2010/main" val="5632664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799B73E-DC6F-44B8-B96D-C210073EA200}" type="datetimeFigureOut">
              <a:rPr lang="tr-TR" smtClean="0"/>
              <a:pPr/>
              <a:t>4.12.2019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3B75523-07E3-463C-BDF3-E2DE4B93B827}" type="slidenum">
              <a:rPr lang="tr-TR" smtClean="0"/>
              <a:pPr/>
              <a:t>‹#›</a:t>
            </a:fld>
            <a:endParaRPr lang="tr-TR"/>
          </a:p>
        </p:txBody>
      </p:sp>
    </p:spTree>
    <p:extLst>
      <p:ext uri="{BB962C8B-B14F-4D97-AF65-F5344CB8AC3E}">
        <p14:creationId xmlns:p14="http://schemas.microsoft.com/office/powerpoint/2010/main" val="42941902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799B73E-DC6F-44B8-B96D-C210073EA200}" type="datetimeFigureOut">
              <a:rPr lang="tr-TR" smtClean="0"/>
              <a:pPr/>
              <a:t>4.12.2019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3B75523-07E3-463C-BDF3-E2DE4B93B827}" type="slidenum">
              <a:rPr lang="tr-TR" smtClean="0"/>
              <a:pPr/>
              <a:t>‹#›</a:t>
            </a:fld>
            <a:endParaRPr lang="tr-TR"/>
          </a:p>
        </p:txBody>
      </p:sp>
    </p:spTree>
    <p:extLst>
      <p:ext uri="{BB962C8B-B14F-4D97-AF65-F5344CB8AC3E}">
        <p14:creationId xmlns:p14="http://schemas.microsoft.com/office/powerpoint/2010/main" val="3868177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799B73E-DC6F-44B8-B96D-C210073EA200}" type="datetimeFigureOut">
              <a:rPr lang="tr-TR" smtClean="0"/>
              <a:pPr/>
              <a:t>4.12.2019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3B75523-07E3-463C-BDF3-E2DE4B93B827}"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245458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E799B73E-DC6F-44B8-B96D-C210073EA200}" type="datetimeFigureOut">
              <a:rPr lang="tr-TR" smtClean="0"/>
              <a:pPr/>
              <a:t>4.12.2019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3B75523-07E3-463C-BDF3-E2DE4B93B827}" type="slidenum">
              <a:rPr lang="tr-TR" smtClean="0"/>
              <a:pPr/>
              <a:t>‹#›</a:t>
            </a:fld>
            <a:endParaRPr lang="tr-TR"/>
          </a:p>
        </p:txBody>
      </p:sp>
    </p:spTree>
    <p:extLst>
      <p:ext uri="{BB962C8B-B14F-4D97-AF65-F5344CB8AC3E}">
        <p14:creationId xmlns:p14="http://schemas.microsoft.com/office/powerpoint/2010/main" val="14178561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E799B73E-DC6F-44B8-B96D-C210073EA200}" type="datetimeFigureOut">
              <a:rPr lang="tr-TR" smtClean="0"/>
              <a:pPr/>
              <a:t>4.12.2019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3B75523-07E3-463C-BDF3-E2DE4B93B827}" type="slidenum">
              <a:rPr lang="tr-TR" smtClean="0"/>
              <a:pPr/>
              <a:t>‹#›</a:t>
            </a:fld>
            <a:endParaRPr lang="tr-TR"/>
          </a:p>
        </p:txBody>
      </p:sp>
    </p:spTree>
    <p:extLst>
      <p:ext uri="{BB962C8B-B14F-4D97-AF65-F5344CB8AC3E}">
        <p14:creationId xmlns:p14="http://schemas.microsoft.com/office/powerpoint/2010/main" val="42871467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E799B73E-DC6F-44B8-B96D-C210073EA200}" type="datetimeFigureOut">
              <a:rPr lang="tr-TR" smtClean="0"/>
              <a:pPr/>
              <a:t>4.12.2019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E3B75523-07E3-463C-BDF3-E2DE4B93B827}" type="slidenum">
              <a:rPr lang="tr-TR" smtClean="0"/>
              <a:pPr/>
              <a:t>‹#›</a:t>
            </a:fld>
            <a:endParaRPr lang="tr-TR"/>
          </a:p>
        </p:txBody>
      </p:sp>
    </p:spTree>
    <p:extLst>
      <p:ext uri="{BB962C8B-B14F-4D97-AF65-F5344CB8AC3E}">
        <p14:creationId xmlns:p14="http://schemas.microsoft.com/office/powerpoint/2010/main" val="30843639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E799B73E-DC6F-44B8-B96D-C210073EA200}" type="datetimeFigureOut">
              <a:rPr lang="tr-TR" smtClean="0"/>
              <a:pPr/>
              <a:t>4.12.2019</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E3B75523-07E3-463C-BDF3-E2DE4B93B827}" type="slidenum">
              <a:rPr lang="tr-TR" smtClean="0"/>
              <a:pPr/>
              <a:t>‹#›</a:t>
            </a:fld>
            <a:endParaRPr lang="tr-TR"/>
          </a:p>
        </p:txBody>
      </p:sp>
    </p:spTree>
    <p:extLst>
      <p:ext uri="{BB962C8B-B14F-4D97-AF65-F5344CB8AC3E}">
        <p14:creationId xmlns:p14="http://schemas.microsoft.com/office/powerpoint/2010/main" val="3999731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E799B73E-DC6F-44B8-B96D-C210073EA200}" type="datetimeFigureOut">
              <a:rPr lang="tr-TR" smtClean="0"/>
              <a:pPr/>
              <a:t>4.12.2019</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E3B75523-07E3-463C-BDF3-E2DE4B93B827}" type="slidenum">
              <a:rPr lang="tr-TR" smtClean="0"/>
              <a:pPr/>
              <a:t>‹#›</a:t>
            </a:fld>
            <a:endParaRPr lang="tr-TR"/>
          </a:p>
        </p:txBody>
      </p:sp>
    </p:spTree>
    <p:extLst>
      <p:ext uri="{BB962C8B-B14F-4D97-AF65-F5344CB8AC3E}">
        <p14:creationId xmlns:p14="http://schemas.microsoft.com/office/powerpoint/2010/main" val="1507670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799B73E-DC6F-44B8-B96D-C210073EA200}" type="datetimeFigureOut">
              <a:rPr lang="tr-TR" smtClean="0"/>
              <a:pPr/>
              <a:t>4.12.2019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3B75523-07E3-463C-BDF3-E2DE4B93B827}" type="slidenum">
              <a:rPr lang="tr-TR" smtClean="0"/>
              <a:pPr/>
              <a:t>‹#›</a:t>
            </a:fld>
            <a:endParaRPr lang="tr-TR"/>
          </a:p>
        </p:txBody>
      </p:sp>
    </p:spTree>
    <p:extLst>
      <p:ext uri="{BB962C8B-B14F-4D97-AF65-F5344CB8AC3E}">
        <p14:creationId xmlns:p14="http://schemas.microsoft.com/office/powerpoint/2010/main" val="8244420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E799B73E-DC6F-44B8-B96D-C210073EA200}" type="datetimeFigureOut">
              <a:rPr lang="tr-TR" smtClean="0"/>
              <a:pPr/>
              <a:t>4.12.2019</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E3B75523-07E3-463C-BDF3-E2DE4B93B827}" type="slidenum">
              <a:rPr lang="tr-TR" smtClean="0"/>
              <a:pPr/>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313534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9600" dirty="0" smtClean="0"/>
              <a:t>OKUMA</a:t>
            </a:r>
            <a:endParaRPr lang="tr-TR" sz="9600" dirty="0"/>
          </a:p>
        </p:txBody>
      </p:sp>
      <p:sp>
        <p:nvSpPr>
          <p:cNvPr id="3" name="Alt Başlık 2"/>
          <p:cNvSpPr>
            <a:spLocks noGrp="1"/>
          </p:cNvSpPr>
          <p:nvPr>
            <p:ph type="subTitle" idx="1"/>
          </p:nvPr>
        </p:nvSpPr>
        <p:spPr>
          <a:xfrm>
            <a:off x="1100051" y="4455619"/>
            <a:ext cx="10058400" cy="1379123"/>
          </a:xfrm>
        </p:spPr>
        <p:txBody>
          <a:bodyPr>
            <a:normAutofit/>
          </a:bodyPr>
          <a:lstStyle/>
          <a:p>
            <a:endParaRPr lang="tr-TR" dirty="0"/>
          </a:p>
        </p:txBody>
      </p:sp>
      <p:pic>
        <p:nvPicPr>
          <p:cNvPr id="4" name="3 Resim" descr=",.png"/>
          <p:cNvPicPr>
            <a:picLocks noChangeAspect="1"/>
          </p:cNvPicPr>
          <p:nvPr/>
        </p:nvPicPr>
        <p:blipFill>
          <a:blip r:embed="rId2"/>
          <a:stretch>
            <a:fillRect/>
          </a:stretch>
        </p:blipFill>
        <p:spPr>
          <a:xfrm>
            <a:off x="7222544" y="200439"/>
            <a:ext cx="5079365" cy="5663492"/>
          </a:xfrm>
          <a:prstGeom prst="rect">
            <a:avLst/>
          </a:prstGeom>
        </p:spPr>
      </p:pic>
    </p:spTree>
    <p:extLst>
      <p:ext uri="{BB962C8B-B14F-4D97-AF65-F5344CB8AC3E}">
        <p14:creationId xmlns:p14="http://schemas.microsoft.com/office/powerpoint/2010/main" val="26129690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Görsel Birleştirme Teorisi</a:t>
            </a:r>
            <a:endParaRPr lang="tr-TR" dirty="0"/>
          </a:p>
        </p:txBody>
      </p:sp>
      <p:sp>
        <p:nvSpPr>
          <p:cNvPr id="3" name="2 İçerik Yer Tutucusu"/>
          <p:cNvSpPr>
            <a:spLocks noGrp="1"/>
          </p:cNvSpPr>
          <p:nvPr>
            <p:ph idx="1"/>
          </p:nvPr>
        </p:nvSpPr>
        <p:spPr/>
        <p:txBody>
          <a:bodyPr/>
          <a:lstStyle/>
          <a:p>
            <a:r>
              <a:rPr lang="tr-TR" dirty="0" smtClean="0"/>
              <a:t>Bu teoriye göre okumak için kelimenin her harfini fark etmek, bu harfleri birleştirerek kelimeye ulaşmak, kelimenin görüntüsünü zihne kaydetmek ve bu görüntüyü anlamla birleştirmek gerekir.</a:t>
            </a:r>
          </a:p>
          <a:p>
            <a:r>
              <a:rPr lang="tr-TR" dirty="0" smtClean="0"/>
              <a:t>Şifre çözme teorisinde harfleri birleştirme işlemi seslerle yapılırken, görsel birleştirme teorisinde harflerin birleştirilmesi, görsel olarak yapılmaktadır.</a:t>
            </a:r>
          </a:p>
          <a:p>
            <a:r>
              <a:rPr lang="tr-TR" dirty="0" smtClean="0"/>
              <a:t>Kelimenin yazılı görüntüsü, zihinde yerleştirilmiş görüntüler arasından aranmakta ve bu görüntüle birleştirilerek kelime tanınmaktadır.</a:t>
            </a:r>
          </a:p>
          <a:p>
            <a:r>
              <a:rPr lang="tr-TR" dirty="0" smtClean="0"/>
              <a:t>Bu teoride okuma sürecinin fiziki yönü ile çok sınırlıda olsa zihinsel boyutuna değinilmiştir.</a:t>
            </a:r>
            <a:endParaRPr lang="tr-T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Kelimeyi Bütün Algılama Teorisi</a:t>
            </a:r>
            <a:endParaRPr lang="tr-TR" dirty="0"/>
          </a:p>
        </p:txBody>
      </p:sp>
      <p:sp>
        <p:nvSpPr>
          <p:cNvPr id="3" name="2 İçerik Yer Tutucusu"/>
          <p:cNvSpPr>
            <a:spLocks noGrp="1"/>
          </p:cNvSpPr>
          <p:nvPr>
            <p:ph idx="1"/>
          </p:nvPr>
        </p:nvSpPr>
        <p:spPr/>
        <p:txBody>
          <a:bodyPr/>
          <a:lstStyle/>
          <a:p>
            <a:r>
              <a:rPr lang="tr-TR" dirty="0" smtClean="0"/>
              <a:t>Bu teoriye göre okuma, kelimeleri bütün biçimiyle tanıma, ve belleğe yerleştirme işlemidir. </a:t>
            </a:r>
          </a:p>
          <a:p>
            <a:r>
              <a:rPr lang="tr-TR" dirty="0" smtClean="0"/>
              <a:t>Kelimeleri resim gibi tanıyıp belleğe yerleştirir. Önceden belleğe yerleştirilmiş biçimler ile karşılaştırır böylece kelimeyi tanır ve anlamını bulur.</a:t>
            </a:r>
          </a:p>
          <a:p>
            <a:r>
              <a:rPr lang="tr-TR" dirty="0" smtClean="0"/>
              <a:t>Kelimenin bütünü incelendiği için; gözün görme genişliği önemli olmuş ve bu konuda çalışmalar yapılmıştır.</a:t>
            </a:r>
          </a:p>
          <a:p>
            <a:endParaRPr lang="tr-TR"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Kelimeyi Bütün Algılama Teorisi</a:t>
            </a:r>
            <a:endParaRPr lang="tr-TR" dirty="0"/>
          </a:p>
        </p:txBody>
      </p:sp>
      <p:sp>
        <p:nvSpPr>
          <p:cNvPr id="3" name="2 İçerik Yer Tutucusu"/>
          <p:cNvSpPr>
            <a:spLocks noGrp="1"/>
          </p:cNvSpPr>
          <p:nvPr>
            <p:ph idx="1"/>
          </p:nvPr>
        </p:nvSpPr>
        <p:spPr/>
        <p:txBody>
          <a:bodyPr/>
          <a:lstStyle/>
          <a:p>
            <a:r>
              <a:rPr lang="tr-TR" dirty="0" err="1" smtClean="0"/>
              <a:t>Mc</a:t>
            </a:r>
            <a:r>
              <a:rPr lang="tr-TR" dirty="0" smtClean="0"/>
              <a:t>. </a:t>
            </a:r>
            <a:r>
              <a:rPr lang="tr-TR" dirty="0" err="1" smtClean="0"/>
              <a:t>Cattell’in</a:t>
            </a:r>
            <a:r>
              <a:rPr lang="tr-TR" dirty="0" smtClean="0"/>
              <a:t> araştırmalarında gözün görme genişliğinin önemine dikkat çekilmiştir.</a:t>
            </a:r>
          </a:p>
          <a:p>
            <a:r>
              <a:rPr lang="tr-TR" dirty="0" smtClean="0"/>
              <a:t>Araştırma sonuçları incelendiğinde; gözün bir duruş sırasında kelimeleri bütün olarak algıladığı sonucu ortaya çıkar. Okuma sırasında gözün kelimeleri tek tek okumadığı, bazılarını atladığı saptanılmıştır. Bu tür okumalarda anlama yönüyle bir kayıp olmamaktadır. Cümlelerin genel anlamından yararlanılmaktadır. </a:t>
            </a:r>
          </a:p>
          <a:p>
            <a:r>
              <a:rPr lang="tr-TR" dirty="0" smtClean="0"/>
              <a:t>Görme genişliği: Gözün bir duruştaki gördüğü alana denir. </a:t>
            </a:r>
          </a:p>
          <a:p>
            <a:endParaRPr lang="tr-T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Kelimeyi Bütün Algılama Teorisi</a:t>
            </a:r>
            <a:endParaRPr lang="tr-TR" dirty="0"/>
          </a:p>
        </p:txBody>
      </p:sp>
      <p:sp>
        <p:nvSpPr>
          <p:cNvPr id="3" name="2 İçerik Yer Tutucusu"/>
          <p:cNvSpPr>
            <a:spLocks noGrp="1"/>
          </p:cNvSpPr>
          <p:nvPr>
            <p:ph idx="1"/>
          </p:nvPr>
        </p:nvSpPr>
        <p:spPr/>
        <p:txBody>
          <a:bodyPr/>
          <a:lstStyle/>
          <a:p>
            <a:r>
              <a:rPr lang="tr-TR" dirty="0" smtClean="0"/>
              <a:t>Okumada göz hareketlerinin incelenmesi ile ilgili ilk çalışmalar 1900’lü yıllarda Louis Emile </a:t>
            </a:r>
            <a:r>
              <a:rPr lang="tr-TR" dirty="0" err="1" smtClean="0"/>
              <a:t>Javal</a:t>
            </a:r>
            <a:r>
              <a:rPr lang="tr-TR" dirty="0" smtClean="0"/>
              <a:t> ile başlamıştır. </a:t>
            </a:r>
            <a:r>
              <a:rPr lang="tr-TR" dirty="0" err="1" smtClean="0"/>
              <a:t>Javal</a:t>
            </a:r>
            <a:r>
              <a:rPr lang="tr-TR" dirty="0" smtClean="0"/>
              <a:t> gözün hareketlerini bir metrekarelik alana yansıtmış ve okuma sırasında gözün hareketlerini laboratuar ortamında incelemiştir. Ve şu sonuçlara ulaşmıştır.</a:t>
            </a:r>
          </a:p>
          <a:p>
            <a:r>
              <a:rPr lang="tr-TR" dirty="0" smtClean="0"/>
              <a:t>1- Okuma sırasında okuyucunun gözü, satır üzerinde kayarak değil, sıçrayarak hareket etmektedir.</a:t>
            </a:r>
          </a:p>
          <a:p>
            <a:r>
              <a:rPr lang="tr-TR" dirty="0" smtClean="0"/>
              <a:t>2- Göz sıçrama esnasında değil, durduğu zaman bilgiler toplamaktadır.</a:t>
            </a:r>
          </a:p>
          <a:p>
            <a:r>
              <a:rPr lang="tr-TR" dirty="0" smtClean="0"/>
              <a:t>3- Göz duruşları, ortalama saniyenin dörtte biri kadar sürmektedir.</a:t>
            </a:r>
          </a:p>
          <a:p>
            <a:r>
              <a:rPr lang="tr-TR" dirty="0" smtClean="0"/>
              <a:t>4- Göz, bir duruş sırasında harf veya heceleri değil, kelimeleri görmektedir.(Güneş,2000)</a:t>
            </a:r>
            <a:endParaRPr lang="tr-T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Kelimeyi Bütün Algılama Teorisi</a:t>
            </a:r>
            <a:endParaRPr lang="tr-TR" dirty="0"/>
          </a:p>
        </p:txBody>
      </p:sp>
      <p:sp>
        <p:nvSpPr>
          <p:cNvPr id="3" name="2 İçerik Yer Tutucusu"/>
          <p:cNvSpPr>
            <a:spLocks noGrp="1"/>
          </p:cNvSpPr>
          <p:nvPr>
            <p:ph idx="1"/>
          </p:nvPr>
        </p:nvSpPr>
        <p:spPr/>
        <p:txBody>
          <a:bodyPr/>
          <a:lstStyle/>
          <a:p>
            <a:r>
              <a:rPr lang="tr-TR" dirty="0" smtClean="0"/>
              <a:t>Kısaca kelimeyi bütün algılama teorisine göre, göz bir duruşta kelimeleri görmekte, görülen kelime sayısı gözün görme genişliğine göre değişmekte ve göz bazı kelimeleri atlayarak okumaktadır. Bu teori ve araştırmalar alanda, hem ilk okuma yazma öğretimi hem de okuma eğitimi çalışmalarında kullanılmıştır. </a:t>
            </a:r>
            <a:endParaRPr lang="tr-T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Tahmin Etme Teorisi</a:t>
            </a:r>
            <a:endParaRPr lang="tr-TR" dirty="0"/>
          </a:p>
        </p:txBody>
      </p:sp>
      <p:sp>
        <p:nvSpPr>
          <p:cNvPr id="3" name="2 İçerik Yer Tutucusu"/>
          <p:cNvSpPr>
            <a:spLocks noGrp="1"/>
          </p:cNvSpPr>
          <p:nvPr>
            <p:ph idx="1"/>
          </p:nvPr>
        </p:nvSpPr>
        <p:spPr/>
        <p:txBody>
          <a:bodyPr/>
          <a:lstStyle/>
          <a:p>
            <a:r>
              <a:rPr lang="tr-TR" dirty="0" smtClean="0"/>
              <a:t>Bu teori </a:t>
            </a:r>
            <a:r>
              <a:rPr lang="tr-TR" dirty="0" err="1" smtClean="0"/>
              <a:t>Goodman</a:t>
            </a:r>
            <a:r>
              <a:rPr lang="tr-TR" dirty="0" smtClean="0"/>
              <a:t> ve </a:t>
            </a:r>
            <a:r>
              <a:rPr lang="tr-TR" dirty="0" err="1" smtClean="0"/>
              <a:t>Smith’in</a:t>
            </a:r>
            <a:r>
              <a:rPr lang="tr-TR" dirty="0" smtClean="0"/>
              <a:t> 1960-70 yıllarındaki çalışmalarıyla gündeme gelmiştir. ‘Okumak, aynı zamanda tahmin etmektir.’ cümlesiyle özetlenebilir. Daha çok uzman okuyuculara yöneliktir. </a:t>
            </a:r>
          </a:p>
          <a:p>
            <a:r>
              <a:rPr lang="tr-TR" dirty="0" smtClean="0"/>
              <a:t>Bu teoriye göre, okuyucunun ön bilgileri ile anlama düzeyi, algılamayı yönetmektedir. Yani okuyucu ön bilgilerinden ve metindeki anlam zincirinden yararlanarak metnin anlamıyla ilgili tahminler oluşturmaktadır. Bu tahminler okuyucun yanlış yazılan kelimeleri doğru yazılmış gibi algılamasını sağlamakta ve anlam bütünlüğünü bozmadan ilerlemesini getirmektedir. </a:t>
            </a:r>
          </a:p>
          <a:p>
            <a:r>
              <a:rPr lang="tr-TR" dirty="0" smtClean="0"/>
              <a:t>Tahmin etme anlamayı kolaylaştırmaktadır. Böylece ‘Okumayı öğrenmek aynı zamanda tahmin etmeyi öğrenmektir.’</a:t>
            </a:r>
            <a:endParaRPr lang="tr-T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çerik Yer Tutucusu" descr="1076719.jpg"/>
          <p:cNvPicPr>
            <a:picLocks noGrp="1" noChangeAspect="1"/>
          </p:cNvPicPr>
          <p:nvPr>
            <p:ph idx="1"/>
          </p:nvPr>
        </p:nvPicPr>
        <p:blipFill>
          <a:blip r:embed="rId2"/>
          <a:stretch>
            <a:fillRect/>
          </a:stretch>
        </p:blipFill>
        <p:spPr>
          <a:xfrm>
            <a:off x="577078" y="-1"/>
            <a:ext cx="11103088" cy="5919417"/>
          </a:xfr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Tahmin Etme Teorisi</a:t>
            </a:r>
            <a:endParaRPr lang="tr-TR" dirty="0"/>
          </a:p>
        </p:txBody>
      </p:sp>
      <p:sp>
        <p:nvSpPr>
          <p:cNvPr id="3" name="2 İçerik Yer Tutucusu"/>
          <p:cNvSpPr>
            <a:spLocks noGrp="1"/>
          </p:cNvSpPr>
          <p:nvPr>
            <p:ph idx="1"/>
          </p:nvPr>
        </p:nvSpPr>
        <p:spPr/>
        <p:txBody>
          <a:bodyPr/>
          <a:lstStyle/>
          <a:p>
            <a:r>
              <a:rPr lang="tr-TR" dirty="0" err="1" smtClean="0"/>
              <a:t>Goodman’a</a:t>
            </a:r>
            <a:r>
              <a:rPr lang="tr-TR" dirty="0" smtClean="0"/>
              <a:t> göre okuma ‘Psikolojik ve dilsel bir bulmacadır.’ Okuyucu, tahminler yaparak ve tahminlerini değerlendirerek anlama ulaşmaktadır. Okuyucu, okuma becerilerini geliştirdikçe metne daha az bağımlı olmaktadır. Bu nedenle okuma sırasında öğrencilere tahmin etme çalışmaları yaptırılmalıdır. Özellikle okuma-yazmaya yeni başlayan öğrencilere bazı metinler dinletilmeli ve dinlediklerinden tahminler yapmaları lazımdır. </a:t>
            </a:r>
            <a:endParaRPr lang="tr-T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Tahmin Etme Teorisi</a:t>
            </a:r>
            <a:endParaRPr lang="tr-TR" dirty="0"/>
          </a:p>
        </p:txBody>
      </p:sp>
      <p:sp>
        <p:nvSpPr>
          <p:cNvPr id="3" name="2 İçerik Yer Tutucusu"/>
          <p:cNvSpPr>
            <a:spLocks noGrp="1"/>
          </p:cNvSpPr>
          <p:nvPr>
            <p:ph idx="1"/>
          </p:nvPr>
        </p:nvSpPr>
        <p:spPr/>
        <p:txBody>
          <a:bodyPr/>
          <a:lstStyle/>
          <a:p>
            <a:r>
              <a:rPr lang="tr-TR" dirty="0" smtClean="0"/>
              <a:t>Kısaca bu teoride;</a:t>
            </a:r>
          </a:p>
          <a:p>
            <a:r>
              <a:rPr lang="tr-TR" dirty="0" smtClean="0"/>
              <a:t>1- Kelimeler bütün ayrıntılar fark edilmeden okunabilir.</a:t>
            </a:r>
          </a:p>
          <a:p>
            <a:r>
              <a:rPr lang="tr-TR" dirty="0" smtClean="0"/>
              <a:t>2- Bir kelimedeki harflerin bazı uzantı ve çizgileri eksik olsa da okunabilir.</a:t>
            </a:r>
          </a:p>
          <a:p>
            <a:r>
              <a:rPr lang="tr-TR" dirty="0" smtClean="0"/>
              <a:t>3- Kelimedeki dizgi yanlışlıkları fark edilmeden doğru okunabilir.</a:t>
            </a:r>
          </a:p>
          <a:p>
            <a:r>
              <a:rPr lang="tr-TR" dirty="0" smtClean="0"/>
              <a:t>4- Bir metnin bazı kelimeleri olmaksızın okunabilir ve anlaşılabilir.(</a:t>
            </a:r>
            <a:r>
              <a:rPr lang="tr-TR" dirty="0" err="1" smtClean="0"/>
              <a:t>Crahay</a:t>
            </a:r>
            <a:r>
              <a:rPr lang="tr-TR" dirty="0" smtClean="0"/>
              <a:t>,1999)</a:t>
            </a:r>
          </a:p>
          <a:p>
            <a:r>
              <a:rPr lang="tr-TR" dirty="0" smtClean="0"/>
              <a:t>Okumak için iki beceri gerekir. Birincisi anlamı tahmin etme; yani okuma öncesi ya da okuma sırasında metnin anlamıyla ilgili tahminler yapması gerekir. İkincisi ise görsel bilgilerden olabildiğince yararlanması lazım.</a:t>
            </a:r>
          </a:p>
          <a:p>
            <a:endParaRPr lang="tr-T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Tahmin Etme Teorisi</a:t>
            </a:r>
            <a:endParaRPr lang="tr-TR" dirty="0"/>
          </a:p>
        </p:txBody>
      </p:sp>
      <p:sp>
        <p:nvSpPr>
          <p:cNvPr id="3" name="2 İçerik Yer Tutucusu"/>
          <p:cNvSpPr>
            <a:spLocks noGrp="1"/>
          </p:cNvSpPr>
          <p:nvPr>
            <p:ph idx="1"/>
          </p:nvPr>
        </p:nvSpPr>
        <p:spPr/>
        <p:txBody>
          <a:bodyPr/>
          <a:lstStyle/>
          <a:p>
            <a:r>
              <a:rPr lang="tr-TR" dirty="0" smtClean="0"/>
              <a:t>Tahmin Etme Teorisi daha çok uzman okuyucuların okuma sürecinde kullandıkları işlemler üzerine kuruludur. Okumaya yeni başlayan öğrenciler bu işlemlerin bazılarını henüz yapamamaktadır. Bu teoride alanda kullanılmaktadır. </a:t>
            </a:r>
            <a:endParaRPr lang="tr-T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OKUMA NEDİR?</a:t>
            </a:r>
            <a:endParaRPr lang="tr-TR" dirty="0"/>
          </a:p>
        </p:txBody>
      </p:sp>
      <p:sp>
        <p:nvSpPr>
          <p:cNvPr id="3" name="İçerik Yer Tutucusu 2"/>
          <p:cNvSpPr>
            <a:spLocks noGrp="1"/>
          </p:cNvSpPr>
          <p:nvPr>
            <p:ph idx="1"/>
          </p:nvPr>
        </p:nvSpPr>
        <p:spPr/>
        <p:txBody>
          <a:bodyPr/>
          <a:lstStyle/>
          <a:p>
            <a:r>
              <a:rPr lang="tr-TR" dirty="0" smtClean="0"/>
              <a:t>Okuma, dil becerileri yanında zihin becerilerine de önemli katkılar sağlayan öğrenme alanıdır.</a:t>
            </a:r>
          </a:p>
          <a:p>
            <a:r>
              <a:rPr lang="tr-TR" dirty="0" smtClean="0"/>
              <a:t>Geçmişten günümüze kadar çeşitli tanımları yapılmış okumanın. Günümüzde dil ve zihin becerilerini geliştirme olarak ele alınmaktadır.</a:t>
            </a:r>
          </a:p>
          <a:p>
            <a:r>
              <a:rPr lang="tr-TR" dirty="0" smtClean="0"/>
              <a:t>Okuma, bireyin ön bilgileriyle metindeki bilgileri birleştirerek yeni anlamlar ürettiği aktif bir süreçtir. Bu süreç görme, seslendirme, anlama, zihinde yapılandırma gibi göz, ses ve beynimizin çeşitli işlemlerinden oluşmaktadır.</a:t>
            </a:r>
          </a:p>
          <a:p>
            <a:r>
              <a:rPr lang="tr-TR" dirty="0" smtClean="0"/>
              <a:t>Okuma, geniş bir öğrenme alanına sahiptir. Bu alana ilişkin teknikleri öğrenme ve becerileri geliştirmek uzun bir süreci kapsamaktadır. </a:t>
            </a:r>
          </a:p>
          <a:p>
            <a:r>
              <a:rPr lang="tr-TR" dirty="0" smtClean="0"/>
              <a:t>Okuma becerilerini geliştirme ve okuma alışkanlığı kazanma ise genellikle ilköğretim düzeyinde şekillenmektedir.</a:t>
            </a:r>
          </a:p>
          <a:p>
            <a:endParaRPr lang="tr-TR" dirty="0"/>
          </a:p>
        </p:txBody>
      </p:sp>
    </p:spTree>
    <p:extLst>
      <p:ext uri="{BB962C8B-B14F-4D97-AF65-F5344CB8AC3E}">
        <p14:creationId xmlns:p14="http://schemas.microsoft.com/office/powerpoint/2010/main" val="297742790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 GELİŞİMSEL MODELLER</a:t>
            </a:r>
            <a:endParaRPr lang="tr-TR" dirty="0"/>
          </a:p>
        </p:txBody>
      </p:sp>
      <p:sp>
        <p:nvSpPr>
          <p:cNvPr id="3" name="2 İçerik Yer Tutucusu"/>
          <p:cNvSpPr>
            <a:spLocks noGrp="1"/>
          </p:cNvSpPr>
          <p:nvPr>
            <p:ph idx="1"/>
          </p:nvPr>
        </p:nvSpPr>
        <p:spPr/>
        <p:txBody>
          <a:bodyPr/>
          <a:lstStyle/>
          <a:p>
            <a:r>
              <a:rPr lang="tr-TR" dirty="0" smtClean="0"/>
              <a:t>Okuma becerilerini geliştirmeye yönelik modellerdir. Bunlar temel okur-yazarlık </a:t>
            </a:r>
            <a:r>
              <a:rPr lang="tr-TR" dirty="0" err="1" smtClean="0"/>
              <a:t>beceerilerinin</a:t>
            </a:r>
            <a:r>
              <a:rPr lang="tr-TR" dirty="0" smtClean="0"/>
              <a:t> gelişiminden sonra, yani ilk okuma-yazma öğretiminden sonra kullanılmaktadır. Bu modellerin amacı çeşitli etkinliklerle öğrencilerin okuma becerilerini geliştirmek, akıcı ve üst düzey okuma becerilerine ulaşmaları sağlanmaktadır. Bunlar açıklayıcı, etkileşimsel, okuma teknikleri ve örnekleme modelleridir (</a:t>
            </a:r>
            <a:r>
              <a:rPr lang="tr-TR" dirty="0" err="1" smtClean="0"/>
              <a:t>Boyer</a:t>
            </a:r>
            <a:r>
              <a:rPr lang="tr-TR" dirty="0" smtClean="0"/>
              <a:t>, 1993; </a:t>
            </a:r>
            <a:r>
              <a:rPr lang="tr-TR" dirty="0" err="1" smtClean="0"/>
              <a:t>Giasson</a:t>
            </a:r>
            <a:r>
              <a:rPr lang="tr-TR" dirty="0" smtClean="0"/>
              <a:t>, 1990, 1995; </a:t>
            </a:r>
            <a:r>
              <a:rPr lang="tr-TR" dirty="0" err="1" smtClean="0"/>
              <a:t>Goupil</a:t>
            </a:r>
            <a:r>
              <a:rPr lang="tr-TR" dirty="0" smtClean="0"/>
              <a:t> ve </a:t>
            </a:r>
            <a:r>
              <a:rPr lang="tr-TR" dirty="0" err="1" smtClean="0"/>
              <a:t>Lusignan</a:t>
            </a:r>
            <a:r>
              <a:rPr lang="tr-TR" dirty="0" smtClean="0"/>
              <a:t>, 1993; </a:t>
            </a:r>
            <a:r>
              <a:rPr lang="tr-TR" dirty="0" err="1" smtClean="0"/>
              <a:t>Tardif</a:t>
            </a:r>
            <a:r>
              <a:rPr lang="tr-TR" dirty="0" smtClean="0"/>
              <a:t>, 1999, 1997; </a:t>
            </a:r>
            <a:r>
              <a:rPr lang="tr-TR" dirty="0" err="1" smtClean="0"/>
              <a:t>Weinstein</a:t>
            </a:r>
            <a:r>
              <a:rPr lang="tr-TR" dirty="0" smtClean="0"/>
              <a:t> ve </a:t>
            </a:r>
            <a:r>
              <a:rPr lang="tr-TR" dirty="0" err="1" smtClean="0"/>
              <a:t>Hume</a:t>
            </a:r>
            <a:r>
              <a:rPr lang="tr-TR" dirty="0" smtClean="0"/>
              <a:t>, 2001). </a:t>
            </a:r>
          </a:p>
          <a:p>
            <a:r>
              <a:rPr lang="tr-TR" dirty="0" smtClean="0"/>
              <a:t>Bu modellerin hepsi yapılandırıcı dil yaklaşımına dayanarak geliştirilmiştir.</a:t>
            </a:r>
            <a:endParaRPr lang="tr-T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buNone/>
            </a:pPr>
            <a:r>
              <a:rPr lang="tr-TR" sz="6000" dirty="0" smtClean="0"/>
              <a:t>OKUMA ÖĞRETİMİ</a:t>
            </a:r>
            <a:endParaRPr lang="tr-TR" sz="60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a.Okumayı Öğrenme</a:t>
            </a:r>
            <a:endParaRPr lang="tr-TR" dirty="0"/>
          </a:p>
        </p:txBody>
      </p:sp>
      <p:sp>
        <p:nvSpPr>
          <p:cNvPr id="3" name="2 İçerik Yer Tutucusu"/>
          <p:cNvSpPr>
            <a:spLocks noGrp="1"/>
          </p:cNvSpPr>
          <p:nvPr>
            <p:ph idx="1"/>
          </p:nvPr>
        </p:nvSpPr>
        <p:spPr/>
        <p:txBody>
          <a:bodyPr/>
          <a:lstStyle/>
          <a:p>
            <a:r>
              <a:rPr lang="tr-TR" dirty="0" smtClean="0"/>
              <a:t>Okumayı öğrenme ilkokul birinci sınıfta kısa bir zamanda gerçekleşmesine rağmen okuma becerilerini geliştirme uzun yıllar sürmektedir.</a:t>
            </a:r>
          </a:p>
          <a:p>
            <a:r>
              <a:rPr lang="tr-TR" dirty="0" smtClean="0"/>
              <a:t>Okumayı öğrenme genellikle okul öncesi dönemde çocuğun resim ve şekillerle ilgilendiği zaman başlamaktadır.Bu dönemde çocuk çevresinde gördüğü şekillerle ilgilenmekte, kelimeleri tanımasını sağlaya bazı ipuçları  ve özelliklerin farkına varmaktadır.</a:t>
            </a:r>
          </a:p>
          <a:p>
            <a:r>
              <a:rPr lang="tr-TR" dirty="0" smtClean="0"/>
              <a:t>Bu ipuçları çocuğun çevresinde sık karşılaştığı yazı, resim, logo gibi görsel </a:t>
            </a:r>
            <a:r>
              <a:rPr lang="tr-TR" dirty="0" err="1" smtClean="0"/>
              <a:t>ögelerden</a:t>
            </a:r>
            <a:r>
              <a:rPr lang="tr-TR" dirty="0" smtClean="0"/>
              <a:t> edinilmektedir.</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a.Okumayı Öğrenme</a:t>
            </a:r>
            <a:endParaRPr lang="tr-TR" dirty="0"/>
          </a:p>
        </p:txBody>
      </p:sp>
      <p:sp>
        <p:nvSpPr>
          <p:cNvPr id="3" name="2 İçerik Yer Tutucusu"/>
          <p:cNvSpPr>
            <a:spLocks noGrp="1"/>
          </p:cNvSpPr>
          <p:nvPr>
            <p:ph idx="1"/>
          </p:nvPr>
        </p:nvSpPr>
        <p:spPr/>
        <p:txBody>
          <a:bodyPr/>
          <a:lstStyle/>
          <a:p>
            <a:r>
              <a:rPr lang="tr-TR" dirty="0" smtClean="0"/>
              <a:t>Çocuk bu aşamada ipuçlarından hareketle kelimeyi, resim gibi yani bütün olarak tanımaktadır. Bu okuma öncesi bir durumdur.</a:t>
            </a:r>
          </a:p>
          <a:p>
            <a:r>
              <a:rPr lang="tr-TR" dirty="0" smtClean="0"/>
              <a:t>Örneğin üç yaşındaki bir çocuk şişenin üzerindeki “süt” kelimesini bilerek ailesini şaşırta bilir bu bildiğimiz anlamda okuma değildir.</a:t>
            </a:r>
          </a:p>
          <a:p>
            <a:r>
              <a:rPr lang="tr-TR" dirty="0" smtClean="0"/>
              <a:t>İlkokulda ise kelime tanıma resimlere göre değil, harflere dayalı olarak gerçekleştirilmektedir. Yani okuma işlemi ses -harf ilişkisine dayalı olarak gerçekleşir.</a:t>
            </a:r>
          </a:p>
          <a:p>
            <a:r>
              <a:rPr lang="tr-TR" dirty="0" smtClean="0"/>
              <a:t>Bu süreçte öğrenci konuştuğu kelimelerin ses ve hece gibi daha küçük birimlere ayrıldığını, bunların görsel karşılığının harfler ve harflerden oluşan heceler olduğunu öğrenmektedir.</a:t>
            </a:r>
          </a:p>
          <a:p>
            <a:r>
              <a:rPr lang="tr-TR" dirty="0" smtClean="0"/>
              <a:t>Yine öğrenci duyduğu kelimelerle yazdığı kelimeler arasındaki ilişkiyi keşfetmekte, okuma ve yazma becerilerini birlikte yürütmektedir.</a:t>
            </a:r>
            <a:endParaRPr lang="tr-T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b.Öğretim Amaçları</a:t>
            </a:r>
            <a:endParaRPr lang="tr-TR" dirty="0"/>
          </a:p>
        </p:txBody>
      </p:sp>
      <p:sp>
        <p:nvSpPr>
          <p:cNvPr id="3" name="2 İçerik Yer Tutucusu"/>
          <p:cNvSpPr>
            <a:spLocks noGrp="1"/>
          </p:cNvSpPr>
          <p:nvPr>
            <p:ph idx="1"/>
          </p:nvPr>
        </p:nvSpPr>
        <p:spPr/>
        <p:txBody>
          <a:bodyPr/>
          <a:lstStyle/>
          <a:p>
            <a:r>
              <a:rPr lang="tr-TR" dirty="0" smtClean="0"/>
              <a:t>Günümüzde okuma öğretiminin amacı dil ve iletişim becerilerinin yanında, düşünme, anlama, sorgulama, sınıflama, analiz-sentez yapma gibi zihinsel becerileri de geliştirme olmaktadır. </a:t>
            </a:r>
          </a:p>
          <a:p>
            <a:r>
              <a:rPr lang="tr-TR" dirty="0" smtClean="0"/>
              <a:t>Okuma öğretiminin amaçları genel olarak şöyle sıralanmaktadır:</a:t>
            </a:r>
          </a:p>
          <a:p>
            <a:r>
              <a:rPr lang="tr-TR" dirty="0" smtClean="0"/>
              <a:t>Dil becerileri:</a:t>
            </a:r>
          </a:p>
          <a:p>
            <a:r>
              <a:rPr lang="tr-TR" dirty="0" smtClean="0"/>
              <a:t>İletişim becerileri:</a:t>
            </a:r>
          </a:p>
          <a:p>
            <a:r>
              <a:rPr lang="tr-TR" dirty="0" smtClean="0"/>
              <a:t>Öğrenme ve Anlama becerileri:</a:t>
            </a:r>
          </a:p>
          <a:p>
            <a:r>
              <a:rPr lang="tr-TR" dirty="0" smtClean="0"/>
              <a:t>Zihinsel beceriler:</a:t>
            </a:r>
          </a:p>
          <a:p>
            <a:r>
              <a:rPr lang="tr-TR" dirty="0" smtClean="0"/>
              <a:t>Sosyal beceriler:</a:t>
            </a:r>
          </a:p>
          <a:p>
            <a:r>
              <a:rPr lang="tr-TR" dirty="0" smtClean="0"/>
              <a:t>Zihinsel bağımsızlık becerileri</a:t>
            </a:r>
            <a:endParaRPr lang="tr-T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b.Öğretim Amaçları</a:t>
            </a:r>
            <a:endParaRPr lang="tr-TR" dirty="0"/>
          </a:p>
        </p:txBody>
      </p:sp>
      <p:sp>
        <p:nvSpPr>
          <p:cNvPr id="3" name="2 İçerik Yer Tutucusu"/>
          <p:cNvSpPr>
            <a:spLocks noGrp="1"/>
          </p:cNvSpPr>
          <p:nvPr>
            <p:ph idx="1"/>
          </p:nvPr>
        </p:nvSpPr>
        <p:spPr/>
        <p:txBody>
          <a:bodyPr/>
          <a:lstStyle/>
          <a:p>
            <a:r>
              <a:rPr lang="tr-TR" b="1" dirty="0" smtClean="0"/>
              <a:t>Dil becerileri: </a:t>
            </a:r>
            <a:r>
              <a:rPr lang="tr-TR" dirty="0" smtClean="0"/>
              <a:t>Okuma öğretiminin en önemli amacı yazılı dil becerilerini geliştirmek ve sözlü dil becerileriyle bütünleştirmektir. Birey okuyarak bilgiye ulaşmakta, bilgiyi kullanmakta, kendini geliştirmekte ve bilgi teknolojilerinden yararlanmaktadır.</a:t>
            </a:r>
          </a:p>
          <a:p>
            <a:endParaRPr lang="tr-TR" dirty="0" smtClean="0"/>
          </a:p>
          <a:p>
            <a:r>
              <a:rPr lang="tr-TR" b="1" dirty="0" smtClean="0"/>
              <a:t>İletişim becerileri: </a:t>
            </a:r>
            <a:r>
              <a:rPr lang="tr-TR" dirty="0" smtClean="0"/>
              <a:t>Okuma yazılı iletişim becerilerinin temel </a:t>
            </a:r>
            <a:r>
              <a:rPr lang="tr-TR" dirty="0" err="1" smtClean="0"/>
              <a:t>ögesidir</a:t>
            </a:r>
            <a:r>
              <a:rPr lang="tr-TR" dirty="0" smtClean="0"/>
              <a:t>. Bireyin bilgileri etkili bir şekilde alması ve anlaması, okuma becerilerini geliştirmesine bağlıdır. Bu nedenle etkili bir iletişim için okuma becerileri geliştirilmelidir.</a:t>
            </a:r>
          </a:p>
          <a:p>
            <a:endParaRPr lang="tr-TR" b="1"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b.Öğretim Amaçları</a:t>
            </a:r>
            <a:endParaRPr lang="tr-TR" dirty="0"/>
          </a:p>
        </p:txBody>
      </p:sp>
      <p:sp>
        <p:nvSpPr>
          <p:cNvPr id="3" name="2 İçerik Yer Tutucusu"/>
          <p:cNvSpPr>
            <a:spLocks noGrp="1"/>
          </p:cNvSpPr>
          <p:nvPr>
            <p:ph idx="1"/>
          </p:nvPr>
        </p:nvSpPr>
        <p:spPr/>
        <p:txBody>
          <a:bodyPr/>
          <a:lstStyle/>
          <a:p>
            <a:r>
              <a:rPr lang="tr-TR" b="1" dirty="0" smtClean="0"/>
              <a:t>Öğrenme ve anlama becerileri:</a:t>
            </a:r>
            <a:r>
              <a:rPr lang="tr-TR" dirty="0" smtClean="0"/>
              <a:t> Birey çevresini saran dünyayı, olayları, olguları, geçmişini vb. okuyarak anlar ve okuyarak kontrol etmeyi öğrenir. Böylece okuma bireyin öğrenme ve anlama becerilerini de geliştirmektedir.</a:t>
            </a:r>
          </a:p>
          <a:p>
            <a:endParaRPr lang="tr-TR" dirty="0" smtClean="0"/>
          </a:p>
          <a:p>
            <a:r>
              <a:rPr lang="tr-TR" b="1" dirty="0" smtClean="0"/>
              <a:t>Zihinsel beceriler: </a:t>
            </a:r>
            <a:r>
              <a:rPr lang="tr-TR" dirty="0" smtClean="0"/>
              <a:t>Birey okuma yoluyla düşünme, anlama, sorgulama, sorun çözme , eleştirme, analiz, sentez, değerlendirme vb. zihinsel becerilerini geliştirmektedir. Zihinsel becerilerin kalbi düşünme ve sorgulamadır.</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b.Öğretim Amaçları</a:t>
            </a:r>
            <a:endParaRPr lang="tr-TR" dirty="0"/>
          </a:p>
        </p:txBody>
      </p:sp>
      <p:sp>
        <p:nvSpPr>
          <p:cNvPr id="3" name="2 İçerik Yer Tutucusu"/>
          <p:cNvSpPr>
            <a:spLocks noGrp="1"/>
          </p:cNvSpPr>
          <p:nvPr>
            <p:ph idx="1"/>
          </p:nvPr>
        </p:nvSpPr>
        <p:spPr/>
        <p:txBody>
          <a:bodyPr/>
          <a:lstStyle/>
          <a:p>
            <a:r>
              <a:rPr lang="tr-TR" b="1" dirty="0" smtClean="0"/>
              <a:t>Sosyal beceriler: </a:t>
            </a:r>
            <a:r>
              <a:rPr lang="tr-TR" dirty="0" smtClean="0"/>
              <a:t>Birey okuyarak sosyal olayları öğrenmekte, ona anlam ve değer vermekte ait olduğu kültürel değerleri tanımakta ve uymaktadır. Böylece başkalarıyla iyi ilişkile kurma, işbirliği yapma, çatışmaları çözme ve yönetme becerilerini geliştirmektedir.</a:t>
            </a:r>
          </a:p>
          <a:p>
            <a:endParaRPr lang="tr-TR" b="1" dirty="0" smtClean="0"/>
          </a:p>
          <a:p>
            <a:r>
              <a:rPr lang="tr-TR" b="1" dirty="0" smtClean="0"/>
              <a:t>Zihinsel bağımsızlık becerileri </a:t>
            </a:r>
            <a:r>
              <a:rPr lang="tr-TR" dirty="0" smtClean="0"/>
              <a:t>: Okuma diğer becerilerin yanında zihinsel bağımsızlık becerilerini- de geliştirmektedir. Birey okuma yoluyla karar verme ve seçme, amaçlarını gerçekleştirme, ihtiyaçlarını ve haklarını savunma becerilerini geliştirmektedir.</a:t>
            </a:r>
            <a:endParaRPr lang="tr-TR"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c.Okuma Süreçleri</a:t>
            </a:r>
            <a:endParaRPr lang="tr-TR" dirty="0"/>
          </a:p>
        </p:txBody>
      </p:sp>
      <p:sp>
        <p:nvSpPr>
          <p:cNvPr id="3" name="2 İçerik Yer Tutucusu"/>
          <p:cNvSpPr>
            <a:spLocks noGrp="1"/>
          </p:cNvSpPr>
          <p:nvPr>
            <p:ph idx="1"/>
          </p:nvPr>
        </p:nvSpPr>
        <p:spPr/>
        <p:txBody>
          <a:bodyPr/>
          <a:lstStyle/>
          <a:p>
            <a:r>
              <a:rPr lang="tr-TR" dirty="0" smtClean="0"/>
              <a:t>Okuma iç içe geçmiş bazı süreçlerden oluşmaktadır. Bu süreçler okuma tanımlarına ve eğitim yaklaşımlarına göre farklı açıklanmaktadır.</a:t>
            </a:r>
          </a:p>
          <a:p>
            <a:r>
              <a:rPr lang="tr-TR" dirty="0" smtClean="0"/>
              <a:t>Yapılandırıcı yaklaşıma göre bazı süreçler:</a:t>
            </a:r>
          </a:p>
          <a:p>
            <a:r>
              <a:rPr lang="tr-TR" b="1" dirty="0" smtClean="0"/>
              <a:t>1.Fiziksel Ve Zihinsel Süreçler:</a:t>
            </a:r>
          </a:p>
          <a:p>
            <a:r>
              <a:rPr lang="tr-TR" b="1" dirty="0" smtClean="0"/>
              <a:t>2.Öğretim süreçleri:</a:t>
            </a:r>
            <a:endParaRPr lang="tr-TR" b="1"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c.Okuma Süreçleri</a:t>
            </a:r>
            <a:endParaRPr lang="tr-TR" dirty="0"/>
          </a:p>
        </p:txBody>
      </p:sp>
      <p:sp>
        <p:nvSpPr>
          <p:cNvPr id="3" name="2 İçerik Yer Tutucusu"/>
          <p:cNvSpPr>
            <a:spLocks noGrp="1"/>
          </p:cNvSpPr>
          <p:nvPr>
            <p:ph idx="1"/>
          </p:nvPr>
        </p:nvSpPr>
        <p:spPr/>
        <p:txBody>
          <a:bodyPr/>
          <a:lstStyle/>
          <a:p>
            <a:r>
              <a:rPr lang="tr-TR" b="1" dirty="0" smtClean="0"/>
              <a:t>1.Fiziksel ve zihinsel süreçle: </a:t>
            </a:r>
            <a:r>
              <a:rPr lang="tr-TR" dirty="0" smtClean="0"/>
              <a:t>Okumanın fiziksel sürecinde, göz hareketleri, göz duruşları, geri dönüş hareketleri, seslendirme gibi çeşitli işlemler yapılmaktadır.</a:t>
            </a:r>
          </a:p>
          <a:p>
            <a:r>
              <a:rPr lang="tr-TR" dirty="0" smtClean="0"/>
              <a:t>Okuma sırasında göz, düz bir çizgi olarak değil sıçramalarla ilerlemektedir. Göz satırın bir parçasını görmek için durmakta, onu almakta ve sıçrayarak diğer parçaya geçmektedir. Bu şekilde parça parça alınan görüntüler ağ tabakası yardımıyla birleştirilmektedir.</a:t>
            </a:r>
          </a:p>
          <a:p>
            <a:r>
              <a:rPr lang="tr-TR" dirty="0" smtClean="0"/>
              <a:t>Göz duruşları her insanda ortalama 15 salise sürmektedir. </a:t>
            </a:r>
          </a:p>
          <a:p>
            <a:r>
              <a:rPr lang="tr-TR" dirty="0" smtClean="0"/>
              <a:t>Zihinsel süreç çizgi harf ve sembollerin algılanmasıyla başlamaktadır. Algılama işleminin ardından dikkat yoğunlaştırılarak kelime ve cümleler anlaşılmakta ilgi duyulan gerekli görülen bilgiler seçilmektedir.</a:t>
            </a:r>
          </a:p>
          <a:p>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OKUMA VE ÖZELLİKLERİ</a:t>
            </a:r>
            <a:endParaRPr lang="tr-TR" dirty="0"/>
          </a:p>
        </p:txBody>
      </p:sp>
      <p:sp>
        <p:nvSpPr>
          <p:cNvPr id="3" name="İçerik Yer Tutucusu 2"/>
          <p:cNvSpPr>
            <a:spLocks noGrp="1"/>
          </p:cNvSpPr>
          <p:nvPr>
            <p:ph idx="1"/>
          </p:nvPr>
        </p:nvSpPr>
        <p:spPr/>
        <p:txBody>
          <a:bodyPr>
            <a:normAutofit fontScale="92500" lnSpcReduction="10000"/>
          </a:bodyPr>
          <a:lstStyle/>
          <a:p>
            <a:endParaRPr lang="tr-TR" dirty="0" smtClean="0"/>
          </a:p>
          <a:p>
            <a:r>
              <a:rPr lang="tr-TR" b="1" dirty="0" smtClean="0"/>
              <a:t>Okumak, yazıların anlamını araştırmaktır.</a:t>
            </a:r>
          </a:p>
          <a:p>
            <a:r>
              <a:rPr lang="tr-TR" b="1" dirty="0" smtClean="0"/>
              <a:t>Okumak sadece şifreyi çözmek değildir.</a:t>
            </a:r>
          </a:p>
          <a:p>
            <a:pPr lvl="1"/>
            <a:r>
              <a:rPr lang="tr-TR" dirty="0" smtClean="0"/>
              <a:t>Okuma şifreyi çözmenin ötesinde metni anlama, ön bilgilerle birleştirme ve anlamı zihinde yapılandırma gibi işlemleri içermektedir.</a:t>
            </a:r>
          </a:p>
          <a:p>
            <a:r>
              <a:rPr lang="tr-TR" b="1" dirty="0" smtClean="0"/>
              <a:t>Sesli okuma seslendirme değildir.</a:t>
            </a:r>
          </a:p>
          <a:p>
            <a:r>
              <a:rPr lang="tr-TR" b="1" dirty="0" smtClean="0"/>
              <a:t>Okumak, yazının anlamına gönüllü katkı yapmaktır.</a:t>
            </a:r>
          </a:p>
          <a:p>
            <a:pPr lvl="1"/>
            <a:r>
              <a:rPr lang="tr-TR" dirty="0" smtClean="0"/>
              <a:t>Okumak, yazıları seslere çevirmek, seslendirilen cümleleri işitmek değildir. Yazının anlamı ile ön bilgileri birleştirmek, yazıyı yeniden anlamlandırarak yeni anlamlara ulaşmaktır.</a:t>
            </a:r>
          </a:p>
          <a:p>
            <a:r>
              <a:rPr lang="tr-TR" b="1" dirty="0" smtClean="0"/>
              <a:t>Okumak, kendini ve dünyayı sorgulamak demektir.</a:t>
            </a:r>
          </a:p>
          <a:p>
            <a:r>
              <a:rPr lang="tr-TR" b="1" dirty="0" smtClean="0"/>
              <a:t>Okumayı öğrenme ile öğrenmek için okuma karıştırılmamalıdır.</a:t>
            </a:r>
            <a:endParaRPr lang="tr-TR" b="1" dirty="0"/>
          </a:p>
        </p:txBody>
      </p:sp>
    </p:spTree>
    <p:extLst>
      <p:ext uri="{BB962C8B-B14F-4D97-AF65-F5344CB8AC3E}">
        <p14:creationId xmlns:p14="http://schemas.microsoft.com/office/powerpoint/2010/main" val="100470092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c.Okuma Süreçleri</a:t>
            </a:r>
            <a:endParaRPr lang="tr-TR" dirty="0"/>
          </a:p>
        </p:txBody>
      </p:sp>
      <p:sp>
        <p:nvSpPr>
          <p:cNvPr id="3" name="2 İçerik Yer Tutucusu"/>
          <p:cNvSpPr>
            <a:spLocks noGrp="1"/>
          </p:cNvSpPr>
          <p:nvPr>
            <p:ph idx="1"/>
          </p:nvPr>
        </p:nvSpPr>
        <p:spPr/>
        <p:txBody>
          <a:bodyPr/>
          <a:lstStyle/>
          <a:p>
            <a:r>
              <a:rPr lang="tr-TR" b="1" dirty="0" smtClean="0"/>
              <a:t>1.Fiziksel ve zihinsel süreçle:</a:t>
            </a:r>
          </a:p>
          <a:p>
            <a:r>
              <a:rPr lang="tr-TR" dirty="0" smtClean="0"/>
              <a:t>Seçilen bilgiler bireyin ön bilgileriyle karşılaştırılmakta ve çeşitli zihinsel süreçlerden geçilmektedir.</a:t>
            </a:r>
          </a:p>
          <a:p>
            <a:endParaRPr lang="tr-TR" dirty="0" smtClean="0"/>
          </a:p>
          <a:p>
            <a:r>
              <a:rPr lang="tr-TR" dirty="0" smtClean="0"/>
              <a:t>İşlenen bilgiler, ön bilgilerdeki görsellerle karşılaştırılmakta ve yeniden anlamlandırılmaktadır.</a:t>
            </a:r>
          </a:p>
          <a:p>
            <a:endParaRPr lang="tr-TR" dirty="0" smtClean="0"/>
          </a:p>
          <a:p>
            <a:r>
              <a:rPr lang="tr-TR" dirty="0" smtClean="0"/>
              <a:t>Anlamlandırmada öğrencinin ilgisi, güdülenmesi, okuma amacı, dil bilgisi ve okuma deneyimleri de etkili olmaktadır.</a:t>
            </a:r>
            <a:endParaRPr lang="tr-TR"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c.Okuma Süreçleri</a:t>
            </a:r>
            <a:endParaRPr lang="tr-TR" dirty="0"/>
          </a:p>
        </p:txBody>
      </p:sp>
      <p:sp>
        <p:nvSpPr>
          <p:cNvPr id="3" name="2 İçerik Yer Tutucusu"/>
          <p:cNvSpPr>
            <a:spLocks noGrp="1"/>
          </p:cNvSpPr>
          <p:nvPr>
            <p:ph idx="1"/>
          </p:nvPr>
        </p:nvSpPr>
        <p:spPr/>
        <p:txBody>
          <a:bodyPr/>
          <a:lstStyle/>
          <a:p>
            <a:r>
              <a:rPr lang="tr-TR" b="1" dirty="0" smtClean="0"/>
              <a:t>2.Öğretim süreçleri: </a:t>
            </a:r>
            <a:r>
              <a:rPr lang="tr-TR" dirty="0" smtClean="0"/>
              <a:t>Okuma süreci üç aşamaya ayrılmaktadır. Bunlar okuma öncesi, okuma ve okuma sonrası  aşmalarıdır.</a:t>
            </a:r>
          </a:p>
          <a:p>
            <a:r>
              <a:rPr lang="tr-TR" b="1" dirty="0" smtClean="0"/>
              <a:t>Okuma öncesi </a:t>
            </a:r>
            <a:r>
              <a:rPr lang="tr-TR" dirty="0" smtClean="0"/>
              <a:t>aşamada öğrenci okumayla ilgili bilgilerini gözden geçirir. Bu aşamada öğrenci ön bilgilerini harekete geçirir, kişisel deneyimleriyle ve yaşadıkları arasında bağ kurar.</a:t>
            </a:r>
          </a:p>
          <a:p>
            <a:r>
              <a:rPr lang="tr-TR" b="1" dirty="0" smtClean="0"/>
              <a:t>Okuma</a:t>
            </a:r>
            <a:r>
              <a:rPr lang="tr-TR" dirty="0" smtClean="0"/>
              <a:t> aşmasında öğrenci, metni okur ve okuma amacına göre anlamasını yönetir ve çeşitli teknikler uygular. Böylece okuma öncesi belirlediği hipotezlerini doğrular, sunulan bilgileri alır, işler ve düzenler.</a:t>
            </a:r>
          </a:p>
          <a:p>
            <a:r>
              <a:rPr lang="tr-TR" b="1" dirty="0" smtClean="0"/>
              <a:t>Okuma sonrası</a:t>
            </a:r>
            <a:r>
              <a:rPr lang="tr-TR" dirty="0" smtClean="0"/>
              <a:t> aşamada öğrenci ne anladıklarını kontrol eder. Bu bilgileri okuma süreçleriyle uyumlu hale getirir, diğer öğrenmelerinde kullanmak üzere zihne yerleştirir.</a:t>
            </a:r>
            <a:endParaRPr lang="tr-TR" b="1"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ç.Okuma Teknikleri</a:t>
            </a:r>
            <a:endParaRPr lang="tr-TR" dirty="0"/>
          </a:p>
        </p:txBody>
      </p:sp>
      <p:sp>
        <p:nvSpPr>
          <p:cNvPr id="3" name="2 İçerik Yer Tutucusu"/>
          <p:cNvSpPr>
            <a:spLocks noGrp="1"/>
          </p:cNvSpPr>
          <p:nvPr>
            <p:ph idx="1"/>
          </p:nvPr>
        </p:nvSpPr>
        <p:spPr/>
        <p:txBody>
          <a:bodyPr/>
          <a:lstStyle/>
          <a:p>
            <a:r>
              <a:rPr lang="tr-TR" dirty="0" smtClean="0"/>
              <a:t>Öğrencinin okuma tekniklerini bilmesi ve kullanması, metni kolayca anlamasına yardımcı olur.</a:t>
            </a:r>
          </a:p>
          <a:p>
            <a:r>
              <a:rPr lang="tr-TR" dirty="0" smtClean="0"/>
              <a:t>Okuma teknikleriyle metinden gerekli bilgileri anlamakta ve bunları nasıl kullanacağını öğrenmektedir.</a:t>
            </a:r>
          </a:p>
          <a:p>
            <a:r>
              <a:rPr lang="tr-TR" dirty="0" smtClean="0"/>
              <a:t>Okuma önce sinde genellikle okumayı planlama teknikleri kullanılmaktadır.</a:t>
            </a:r>
          </a:p>
          <a:p>
            <a:r>
              <a:rPr lang="tr-TR" dirty="0" smtClean="0"/>
              <a:t>Okuma sırasında ise kelime, cümle, paragraf ve metin teknikleri ile anlama teknikleri kullanılmaktadır.</a:t>
            </a:r>
          </a:p>
          <a:p>
            <a:r>
              <a:rPr lang="tr-TR" dirty="0" smtClean="0"/>
              <a:t>Okuma sonrasında ise bilgileri yorumlama ve değerlendirme teknikleri kullanılmaktadır.</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d.Süreçlere Göre Okuma Teknikleri</a:t>
            </a:r>
            <a:endParaRPr lang="tr-TR" dirty="0"/>
          </a:p>
        </p:txBody>
      </p:sp>
      <p:sp>
        <p:nvSpPr>
          <p:cNvPr id="3" name="2 İçerik Yer Tutucusu"/>
          <p:cNvSpPr>
            <a:spLocks noGrp="1"/>
          </p:cNvSpPr>
          <p:nvPr>
            <p:ph idx="1"/>
          </p:nvPr>
        </p:nvSpPr>
        <p:spPr/>
        <p:txBody>
          <a:bodyPr/>
          <a:lstStyle/>
          <a:p>
            <a:r>
              <a:rPr lang="tr-TR" dirty="0" smtClean="0"/>
              <a:t>       </a:t>
            </a:r>
            <a:r>
              <a:rPr lang="tr-TR" sz="2400" b="1" dirty="0" smtClean="0"/>
              <a:t>Okuma öncesi</a:t>
            </a:r>
          </a:p>
          <a:p>
            <a:r>
              <a:rPr lang="tr-TR" b="1" dirty="0" smtClean="0"/>
              <a:t>Okumayı planlama teknikleri</a:t>
            </a:r>
          </a:p>
          <a:p>
            <a:pPr>
              <a:buFont typeface="Arial" pitchFamily="34" charset="0"/>
              <a:buChar char="•"/>
            </a:pPr>
            <a:r>
              <a:rPr lang="tr-TR" b="1" dirty="0" smtClean="0"/>
              <a:t> </a:t>
            </a:r>
            <a:r>
              <a:rPr lang="tr-TR" dirty="0" smtClean="0"/>
              <a:t>Ön bilgileri harekete geçirme ,</a:t>
            </a:r>
          </a:p>
          <a:p>
            <a:pPr>
              <a:buFont typeface="Arial" pitchFamily="34" charset="0"/>
              <a:buChar char="•"/>
            </a:pPr>
            <a:r>
              <a:rPr lang="tr-TR" dirty="0" smtClean="0"/>
              <a:t> Tahmin etme,</a:t>
            </a:r>
          </a:p>
          <a:p>
            <a:pPr>
              <a:buFont typeface="Arial" pitchFamily="34" charset="0"/>
              <a:buChar char="•"/>
            </a:pPr>
            <a:r>
              <a:rPr lang="tr-TR" dirty="0" smtClean="0"/>
              <a:t>Okuma amacını belirleme,</a:t>
            </a:r>
          </a:p>
          <a:p>
            <a:pPr marL="457200" indent="-457200">
              <a:buFont typeface="Arial" pitchFamily="34" charset="0"/>
              <a:buChar char="•"/>
            </a:pPr>
            <a:r>
              <a:rPr lang="tr-TR" dirty="0" err="1" smtClean="0"/>
              <a:t>Mtanıma</a:t>
            </a:r>
            <a:r>
              <a:rPr lang="tr-TR" dirty="0" smtClean="0"/>
              <a:t> ve yöntem belirleme,</a:t>
            </a:r>
          </a:p>
          <a:p>
            <a:pPr>
              <a:buFont typeface="Arial" pitchFamily="34" charset="0"/>
              <a:buChar char="•"/>
            </a:pPr>
            <a:r>
              <a:rPr lang="tr-TR" dirty="0" smtClean="0"/>
              <a:t>Metni hızlıca gözden geçirme</a:t>
            </a:r>
          </a:p>
          <a:p>
            <a:endParaRPr lang="tr-TR"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d.Süreçlere Göre Okuma Teknikleri</a:t>
            </a:r>
            <a:endParaRPr lang="tr-TR" dirty="0"/>
          </a:p>
        </p:txBody>
      </p:sp>
      <p:sp>
        <p:nvSpPr>
          <p:cNvPr id="3" name="2 İçerik Yer Tutucusu"/>
          <p:cNvSpPr>
            <a:spLocks noGrp="1"/>
          </p:cNvSpPr>
          <p:nvPr>
            <p:ph idx="1"/>
          </p:nvPr>
        </p:nvSpPr>
        <p:spPr/>
        <p:txBody>
          <a:bodyPr>
            <a:normAutofit/>
          </a:bodyPr>
          <a:lstStyle/>
          <a:p>
            <a:r>
              <a:rPr lang="tr-TR" sz="2400" dirty="0" smtClean="0"/>
              <a:t>       </a:t>
            </a:r>
            <a:r>
              <a:rPr lang="tr-TR" sz="2400" b="1" dirty="0" smtClean="0"/>
              <a:t> Okuma</a:t>
            </a:r>
          </a:p>
          <a:p>
            <a:r>
              <a:rPr lang="tr-TR" b="1" dirty="0" smtClean="0"/>
              <a:t>Kelimeleri tanıma teknikleri</a:t>
            </a:r>
          </a:p>
          <a:p>
            <a:pPr>
              <a:buFont typeface="Arial" pitchFamily="34" charset="0"/>
              <a:buChar char="•"/>
            </a:pPr>
            <a:r>
              <a:rPr lang="tr-TR" dirty="0" smtClean="0"/>
              <a:t>Sık tekrarlanan kelimeleri belirleme,</a:t>
            </a:r>
          </a:p>
          <a:p>
            <a:pPr>
              <a:buFont typeface="Arial" pitchFamily="34" charset="0"/>
              <a:buChar char="•"/>
            </a:pPr>
            <a:r>
              <a:rPr lang="tr-TR" dirty="0" smtClean="0"/>
              <a:t>Ses-şekil ve metindeki ip uçlarını belirleme,</a:t>
            </a:r>
          </a:p>
          <a:p>
            <a:pPr>
              <a:buFont typeface="Arial" pitchFamily="34" charset="0"/>
              <a:buChar char="•"/>
            </a:pPr>
            <a:r>
              <a:rPr lang="tr-TR" dirty="0" smtClean="0"/>
              <a:t>Kelime gruplarını belirleme,</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d.Süreçlere Göre Okuma Teknikleri</a:t>
            </a:r>
            <a:endParaRPr lang="tr-TR" dirty="0"/>
          </a:p>
        </p:txBody>
      </p:sp>
      <p:sp>
        <p:nvSpPr>
          <p:cNvPr id="3" name="2 İçerik Yer Tutucusu"/>
          <p:cNvSpPr>
            <a:spLocks noGrp="1"/>
          </p:cNvSpPr>
          <p:nvPr>
            <p:ph idx="1"/>
          </p:nvPr>
        </p:nvSpPr>
        <p:spPr/>
        <p:txBody>
          <a:bodyPr>
            <a:normAutofit/>
          </a:bodyPr>
          <a:lstStyle/>
          <a:p>
            <a:endParaRPr lang="tr-TR" b="1" dirty="0" smtClean="0"/>
          </a:p>
          <a:p>
            <a:r>
              <a:rPr lang="tr-TR" b="1" dirty="0" smtClean="0"/>
              <a:t>Çok az geçen kelimeleri tanıma teknikleri</a:t>
            </a:r>
          </a:p>
          <a:p>
            <a:pPr>
              <a:buFont typeface="Arial" pitchFamily="34" charset="0"/>
              <a:buChar char="•"/>
            </a:pPr>
            <a:r>
              <a:rPr lang="tr-TR" sz="2400" dirty="0" smtClean="0"/>
              <a:t>Ses-şekil ipuçlarını inceleme,</a:t>
            </a:r>
          </a:p>
          <a:p>
            <a:pPr>
              <a:buFont typeface="Arial" pitchFamily="34" charset="0"/>
              <a:buChar char="•"/>
            </a:pPr>
            <a:r>
              <a:rPr lang="tr-TR" sz="2400" dirty="0" smtClean="0"/>
              <a:t>Söz dizimsel ipuçlarını inceleme,</a:t>
            </a:r>
          </a:p>
          <a:p>
            <a:pPr>
              <a:buFont typeface="Arial" pitchFamily="34" charset="0"/>
              <a:buChar char="•"/>
            </a:pPr>
            <a:r>
              <a:rPr lang="tr-TR" sz="2400" dirty="0" smtClean="0"/>
              <a:t>Yeni bir kelimenin anlamını belirlemek için metinden yararlanama,</a:t>
            </a:r>
          </a:p>
          <a:p>
            <a:pPr>
              <a:buFont typeface="Arial" pitchFamily="34" charset="0"/>
              <a:buChar char="•"/>
            </a:pPr>
            <a:r>
              <a:rPr lang="tr-TR" sz="2400" dirty="0" smtClean="0"/>
              <a:t>Bir sözlüğe başvurma,</a:t>
            </a:r>
          </a:p>
          <a:p>
            <a:pPr>
              <a:buFont typeface="Arial" pitchFamily="34" charset="0"/>
              <a:buChar char="•"/>
            </a:pPr>
            <a:endParaRPr lang="tr-TR" sz="2400"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d.Süreçlere Göre Okuma Teknikleri</a:t>
            </a:r>
            <a:endParaRPr lang="tr-TR" dirty="0"/>
          </a:p>
        </p:txBody>
      </p:sp>
      <p:sp>
        <p:nvSpPr>
          <p:cNvPr id="3" name="2 İçerik Yer Tutucusu"/>
          <p:cNvSpPr>
            <a:spLocks noGrp="1"/>
          </p:cNvSpPr>
          <p:nvPr>
            <p:ph idx="1"/>
          </p:nvPr>
        </p:nvSpPr>
        <p:spPr/>
        <p:txBody>
          <a:bodyPr/>
          <a:lstStyle/>
          <a:p>
            <a:pPr>
              <a:buNone/>
            </a:pPr>
            <a:r>
              <a:rPr lang="tr-TR" sz="2400" b="1" dirty="0" smtClean="0"/>
              <a:t> </a:t>
            </a:r>
            <a:r>
              <a:rPr lang="tr-TR" b="1" dirty="0" smtClean="0"/>
              <a:t>Cümlede bağ kurama teknikleri</a:t>
            </a:r>
          </a:p>
          <a:p>
            <a:pPr>
              <a:buFont typeface="Arial" pitchFamily="34" charset="0"/>
              <a:buChar char="•"/>
            </a:pPr>
            <a:r>
              <a:rPr lang="tr-TR" dirty="0" smtClean="0"/>
              <a:t>Noktalama işaretlerinden yararlanma,</a:t>
            </a:r>
          </a:p>
          <a:p>
            <a:pPr>
              <a:buFont typeface="Arial" pitchFamily="34" charset="0"/>
              <a:buChar char="•"/>
            </a:pPr>
            <a:r>
              <a:rPr lang="tr-TR" dirty="0" smtClean="0"/>
              <a:t>Dilbilgisi ipuçlarından yararlanma,</a:t>
            </a:r>
          </a:p>
          <a:p>
            <a:pPr>
              <a:buFont typeface="Arial" pitchFamily="34" charset="0"/>
              <a:buChar char="•"/>
            </a:pPr>
            <a:r>
              <a:rPr lang="tr-TR" dirty="0" smtClean="0"/>
              <a:t>Bağlaçların anlamını yorumlama,</a:t>
            </a:r>
          </a:p>
          <a:p>
            <a:pPr>
              <a:buFont typeface="Arial" pitchFamily="34" charset="0"/>
              <a:buChar char="•"/>
            </a:pPr>
            <a:r>
              <a:rPr lang="tr-TR" dirty="0" smtClean="0"/>
              <a:t>Bir grup kelime içinde bir kelimenin yerini değiştirme,</a:t>
            </a:r>
          </a:p>
          <a:p>
            <a:pPr>
              <a:buFont typeface="Arial" pitchFamily="34" charset="0"/>
              <a:buChar char="•"/>
            </a:pPr>
            <a:r>
              <a:rPr lang="tr-TR" dirty="0" smtClean="0"/>
              <a:t>Uzun bir cümleyi anlamlı birimlere ayırma,</a:t>
            </a:r>
          </a:p>
          <a:p>
            <a:pPr>
              <a:buFont typeface="Arial" pitchFamily="34" charset="0"/>
              <a:buChar char="•"/>
            </a:pPr>
            <a:r>
              <a:rPr lang="tr-TR" dirty="0" smtClean="0"/>
              <a:t>Kelimenin yerine kullanılan ve değişen kelimeler arsında ki ilişkileri yorumlama,</a:t>
            </a:r>
          </a:p>
          <a:p>
            <a:pPr>
              <a:buNone/>
            </a:pPr>
            <a:endParaRPr lang="tr-TR" dirty="0" smtClean="0"/>
          </a:p>
          <a:p>
            <a:pPr>
              <a:buNone/>
            </a:pPr>
            <a:endParaRPr lang="tr-TR" sz="2400" b="1"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d.Süreçlere Göre Okuma Teknikleri</a:t>
            </a:r>
            <a:endParaRPr lang="tr-TR" dirty="0"/>
          </a:p>
        </p:txBody>
      </p:sp>
      <p:sp>
        <p:nvSpPr>
          <p:cNvPr id="3" name="2 İçerik Yer Tutucusu"/>
          <p:cNvSpPr>
            <a:spLocks noGrp="1"/>
          </p:cNvSpPr>
          <p:nvPr>
            <p:ph idx="1"/>
          </p:nvPr>
        </p:nvSpPr>
        <p:spPr/>
        <p:txBody>
          <a:bodyPr/>
          <a:lstStyle/>
          <a:p>
            <a:r>
              <a:rPr lang="tr-TR" b="1" dirty="0" smtClean="0"/>
              <a:t>Cümleler arası bağ kurma teknikleri</a:t>
            </a:r>
          </a:p>
          <a:p>
            <a:pPr>
              <a:buFont typeface="Arial" pitchFamily="34" charset="0"/>
              <a:buChar char="•"/>
            </a:pPr>
            <a:r>
              <a:rPr lang="tr-TR" dirty="0" smtClean="0"/>
              <a:t>Bağlaçları izleme,</a:t>
            </a:r>
          </a:p>
          <a:p>
            <a:pPr>
              <a:buFont typeface="Arial" pitchFamily="34" charset="0"/>
              <a:buChar char="•"/>
            </a:pPr>
            <a:r>
              <a:rPr lang="tr-TR" dirty="0" smtClean="0"/>
              <a:t>Bağlaçların anlamını yorumlama,</a:t>
            </a:r>
          </a:p>
          <a:p>
            <a:pPr>
              <a:buFont typeface="Arial" pitchFamily="34" charset="0"/>
              <a:buChar char="•"/>
            </a:pPr>
            <a:r>
              <a:rPr lang="tr-TR" dirty="0" smtClean="0"/>
              <a:t>İki cümle arasındaki bağları yorumlama,</a:t>
            </a:r>
            <a:endParaRPr lang="tr-TR"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d.Süreçlere Göre Okuma Teknikleri</a:t>
            </a:r>
            <a:endParaRPr lang="tr-TR" dirty="0"/>
          </a:p>
        </p:txBody>
      </p:sp>
      <p:sp>
        <p:nvSpPr>
          <p:cNvPr id="3" name="2 İçerik Yer Tutucusu"/>
          <p:cNvSpPr>
            <a:spLocks noGrp="1"/>
          </p:cNvSpPr>
          <p:nvPr>
            <p:ph idx="1"/>
          </p:nvPr>
        </p:nvSpPr>
        <p:spPr/>
        <p:txBody>
          <a:bodyPr/>
          <a:lstStyle/>
          <a:p>
            <a:r>
              <a:rPr lang="tr-TR" b="1" dirty="0" smtClean="0"/>
              <a:t>Paragraflar arası bağ kurma teknikleri</a:t>
            </a:r>
          </a:p>
          <a:p>
            <a:pPr>
              <a:buFont typeface="Arial" pitchFamily="34" charset="0"/>
              <a:buChar char="•"/>
            </a:pPr>
            <a:r>
              <a:rPr lang="tr-TR" dirty="0" smtClean="0"/>
              <a:t>Paragrafın konusunu açma,</a:t>
            </a:r>
          </a:p>
          <a:p>
            <a:pPr>
              <a:buFont typeface="Arial" pitchFamily="34" charset="0"/>
              <a:buChar char="•"/>
            </a:pPr>
            <a:r>
              <a:rPr lang="tr-TR" dirty="0" smtClean="0"/>
              <a:t>Ana fikrini bulma,</a:t>
            </a:r>
          </a:p>
          <a:p>
            <a:pPr>
              <a:buFont typeface="Arial" pitchFamily="34" charset="0"/>
              <a:buChar char="•"/>
            </a:pPr>
            <a:r>
              <a:rPr lang="tr-TR" dirty="0" smtClean="0"/>
              <a:t>Yardımcı fikirleri bulma,</a:t>
            </a:r>
          </a:p>
          <a:p>
            <a:endParaRPr lang="tr-TR"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d.Süreçlere Göre Okuma Teknikleri</a:t>
            </a:r>
            <a:endParaRPr lang="tr-TR" dirty="0"/>
          </a:p>
        </p:txBody>
      </p:sp>
      <p:sp>
        <p:nvSpPr>
          <p:cNvPr id="3" name="2 İçerik Yer Tutucusu"/>
          <p:cNvSpPr>
            <a:spLocks noGrp="1"/>
          </p:cNvSpPr>
          <p:nvPr>
            <p:ph idx="1"/>
          </p:nvPr>
        </p:nvSpPr>
        <p:spPr/>
        <p:txBody>
          <a:bodyPr/>
          <a:lstStyle/>
          <a:p>
            <a:r>
              <a:rPr lang="tr-TR" b="1" dirty="0" smtClean="0"/>
              <a:t>Metni okuma teknikleri</a:t>
            </a:r>
          </a:p>
          <a:p>
            <a:r>
              <a:rPr lang="tr-TR" dirty="0" smtClean="0"/>
              <a:t>Okumayı sürdürme,</a:t>
            </a:r>
          </a:p>
          <a:p>
            <a:r>
              <a:rPr lang="tr-TR" dirty="0" smtClean="0"/>
              <a:t>Anlamayı sürdürme,</a:t>
            </a:r>
          </a:p>
          <a:p>
            <a:r>
              <a:rPr lang="tr-TR" dirty="0" smtClean="0"/>
              <a:t>Görselleri inceleme,</a:t>
            </a:r>
          </a:p>
          <a:p>
            <a:r>
              <a:rPr lang="tr-TR" dirty="0" smtClean="0"/>
              <a:t>Satırların üstünden geçme ve altını çizme,</a:t>
            </a:r>
          </a:p>
          <a:p>
            <a:r>
              <a:rPr lang="tr-TR" dirty="0" smtClean="0"/>
              <a:t>Anlaşılmayan yerleri belirleme,</a:t>
            </a:r>
          </a:p>
          <a:p>
            <a:r>
              <a:rPr lang="tr-TR" dirty="0" smtClean="0"/>
              <a:t>Anlam kaybını önlemek için metni küçük birimlere ayırma,</a:t>
            </a:r>
          </a:p>
          <a:p>
            <a:r>
              <a:rPr lang="tr-TR" dirty="0" smtClean="0"/>
              <a:t>Okunan bilgilerle ön bilgiler arasında bağlar kurma,</a:t>
            </a:r>
          </a:p>
          <a:p>
            <a:r>
              <a:rPr lang="tr-TR" dirty="0" smtClean="0"/>
              <a:t>Kendi kelimeleri ile metni tekrarlama,</a:t>
            </a:r>
          </a:p>
          <a:p>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OKUMA ALANLARI</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4109596812"/>
              </p:ext>
            </p:extLst>
          </p:nvPr>
        </p:nvGraphicFramePr>
        <p:xfrm>
          <a:off x="1096963" y="1846263"/>
          <a:ext cx="10058400" cy="4022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3921903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d.Süreçlere Göre Okuma Teknikleri</a:t>
            </a:r>
            <a:endParaRPr lang="tr-TR" dirty="0"/>
          </a:p>
        </p:txBody>
      </p:sp>
      <p:sp>
        <p:nvSpPr>
          <p:cNvPr id="3" name="2 İçerik Yer Tutucusu"/>
          <p:cNvSpPr>
            <a:spLocks noGrp="1"/>
          </p:cNvSpPr>
          <p:nvPr>
            <p:ph idx="1"/>
          </p:nvPr>
        </p:nvSpPr>
        <p:spPr/>
        <p:txBody>
          <a:bodyPr/>
          <a:lstStyle/>
          <a:p>
            <a:r>
              <a:rPr lang="tr-TR" b="1" dirty="0" smtClean="0"/>
              <a:t>Metni anlama teknikleri</a:t>
            </a:r>
          </a:p>
          <a:p>
            <a:pPr>
              <a:buFont typeface="Arial" pitchFamily="34" charset="0"/>
              <a:buChar char="•"/>
            </a:pPr>
            <a:r>
              <a:rPr lang="tr-TR" dirty="0" smtClean="0"/>
              <a:t>Metnin konusunu belirleme,</a:t>
            </a:r>
          </a:p>
          <a:p>
            <a:pPr>
              <a:buFont typeface="Arial" pitchFamily="34" charset="0"/>
              <a:buChar char="•"/>
            </a:pPr>
            <a:r>
              <a:rPr lang="tr-TR" dirty="0" smtClean="0"/>
              <a:t>Metnin ana fikrini bulma,</a:t>
            </a:r>
          </a:p>
          <a:p>
            <a:pPr>
              <a:buFont typeface="Arial" pitchFamily="34" charset="0"/>
              <a:buChar char="•"/>
            </a:pPr>
            <a:r>
              <a:rPr lang="tr-TR" dirty="0" smtClean="0"/>
              <a:t>Yardımcı fikirleri bulma,</a:t>
            </a:r>
          </a:p>
          <a:p>
            <a:pPr>
              <a:buFont typeface="Arial" pitchFamily="34" charset="0"/>
              <a:buChar char="•"/>
            </a:pPr>
            <a:r>
              <a:rPr lang="tr-TR" dirty="0" smtClean="0"/>
              <a:t>Anlatım yapısını belirleme,</a:t>
            </a:r>
          </a:p>
          <a:p>
            <a:pPr>
              <a:buFont typeface="Arial" pitchFamily="34" charset="0"/>
              <a:buChar char="•"/>
            </a:pPr>
            <a:r>
              <a:rPr lang="tr-TR" dirty="0" smtClean="0"/>
              <a:t>Metnin yapısını belirleme,</a:t>
            </a:r>
          </a:p>
          <a:p>
            <a:pPr>
              <a:buFont typeface="Arial" pitchFamily="34" charset="0"/>
              <a:buChar char="•"/>
            </a:pPr>
            <a:r>
              <a:rPr lang="tr-TR" dirty="0" smtClean="0"/>
              <a:t>Öğrenilen bilgileri ilişkilendirerek düzenleme,</a:t>
            </a:r>
          </a:p>
          <a:p>
            <a:pPr>
              <a:buFont typeface="Arial" pitchFamily="34" charset="0"/>
              <a:buChar char="•"/>
            </a:pPr>
            <a:r>
              <a:rPr lang="tr-TR" dirty="0" smtClean="0"/>
              <a:t>Çıkarım yapma,</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 </a:t>
            </a:r>
            <a:endParaRPr lang="tr-TR" dirty="0"/>
          </a:p>
        </p:txBody>
      </p:sp>
      <p:sp>
        <p:nvSpPr>
          <p:cNvPr id="3" name="2 İçerik Yer Tutucusu"/>
          <p:cNvSpPr>
            <a:spLocks noGrp="1"/>
          </p:cNvSpPr>
          <p:nvPr>
            <p:ph idx="1"/>
          </p:nvPr>
        </p:nvSpPr>
        <p:spPr/>
        <p:txBody>
          <a:bodyPr>
            <a:normAutofit/>
          </a:bodyPr>
          <a:lstStyle/>
          <a:p>
            <a:r>
              <a:rPr lang="tr-TR" sz="4400" dirty="0" smtClean="0"/>
              <a:t>OKUMA BECERİLERİNİ GELİŞTİRME</a:t>
            </a:r>
          </a:p>
          <a:p>
            <a:endParaRPr lang="tr-TR" dirty="0" smtClean="0"/>
          </a:p>
          <a:p>
            <a:endParaRPr lang="tr-TR" sz="4400"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A)Okuma Öncesi Aşama </a:t>
            </a:r>
            <a:endParaRPr lang="tr-TR" dirty="0"/>
          </a:p>
        </p:txBody>
      </p:sp>
      <p:sp>
        <p:nvSpPr>
          <p:cNvPr id="3" name="2 İçerik Yer Tutucusu"/>
          <p:cNvSpPr>
            <a:spLocks noGrp="1"/>
          </p:cNvSpPr>
          <p:nvPr>
            <p:ph idx="1"/>
          </p:nvPr>
        </p:nvSpPr>
        <p:spPr/>
        <p:txBody>
          <a:bodyPr/>
          <a:lstStyle/>
          <a:p>
            <a:r>
              <a:rPr lang="tr-TR" dirty="0" smtClean="0"/>
              <a:t>1)Ön Hazırlık</a:t>
            </a:r>
          </a:p>
          <a:p>
            <a:pPr>
              <a:buFont typeface="Arial" pitchFamily="34" charset="0"/>
              <a:buChar char="•"/>
            </a:pPr>
            <a:r>
              <a:rPr lang="tr-TR" dirty="0" smtClean="0"/>
              <a:t>Öğrencilerin okuma çalışmalarına başlamadan önce yaptığı genel hazırlıkları içermektedir.</a:t>
            </a:r>
          </a:p>
          <a:p>
            <a:pPr>
              <a:buFont typeface="Arial" pitchFamily="34" charset="0"/>
              <a:buChar char="•"/>
            </a:pPr>
            <a:endParaRPr lang="tr-TR" dirty="0" smtClean="0"/>
          </a:p>
          <a:p>
            <a:pPr>
              <a:buFont typeface="Arial" pitchFamily="34" charset="0"/>
              <a:buChar char="•"/>
            </a:pPr>
            <a:r>
              <a:rPr lang="tr-TR" dirty="0" smtClean="0"/>
              <a:t>Bunlar öğrencinin okuyacağı metni seçmesi, araç gerecinin hazırlaması, oturacağı yeri belirlemesi, ışık durumunu kontrol etmesi vb. kapsamaktadır.</a:t>
            </a:r>
            <a:endParaRPr lang="tr-TR"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A)Okuma Öncesi Aşama </a:t>
            </a:r>
            <a:endParaRPr lang="tr-TR" dirty="0"/>
          </a:p>
        </p:txBody>
      </p:sp>
      <p:sp>
        <p:nvSpPr>
          <p:cNvPr id="3" name="2 İçerik Yer Tutucusu"/>
          <p:cNvSpPr>
            <a:spLocks noGrp="1"/>
          </p:cNvSpPr>
          <p:nvPr>
            <p:ph idx="1"/>
          </p:nvPr>
        </p:nvSpPr>
        <p:spPr/>
        <p:txBody>
          <a:bodyPr/>
          <a:lstStyle/>
          <a:p>
            <a:pPr>
              <a:buNone/>
            </a:pPr>
            <a:r>
              <a:rPr lang="tr-TR" dirty="0" smtClean="0"/>
              <a:t> 2)Zihinsel Hazırlık</a:t>
            </a:r>
          </a:p>
          <a:p>
            <a:pPr>
              <a:buNone/>
            </a:pPr>
            <a:r>
              <a:rPr lang="tr-TR" dirty="0" smtClean="0"/>
              <a:t>  a) Ön Bilgileri Harekete Geçirme</a:t>
            </a:r>
          </a:p>
          <a:p>
            <a:pPr>
              <a:buFont typeface="Arial" pitchFamily="34" charset="0"/>
              <a:buChar char="•"/>
            </a:pPr>
            <a:r>
              <a:rPr lang="tr-TR" dirty="0" smtClean="0"/>
              <a:t>Okuma çalışmalarında öğrencilerin önceden öğrendikleri bilgileri zihin olarak hazırlanmalıdır.</a:t>
            </a:r>
          </a:p>
          <a:p>
            <a:pPr>
              <a:buFont typeface="Arial" pitchFamily="34" charset="0"/>
              <a:buChar char="•"/>
            </a:pPr>
            <a:r>
              <a:rPr lang="tr-TR" dirty="0" smtClean="0"/>
              <a:t>Öğrencilerin okuyacağı metne ilişkin çeşitli sorular sorulmalı ve günlük yaşamla ilişki kurulmalıdır.</a:t>
            </a:r>
          </a:p>
          <a:p>
            <a:endParaRPr lang="tr-TR" dirty="0" smtClean="0"/>
          </a:p>
          <a:p>
            <a:r>
              <a:rPr lang="tr-TR" dirty="0" smtClean="0"/>
              <a:t>b) Anahtar Kelimelerle Çalışma</a:t>
            </a:r>
          </a:p>
          <a:p>
            <a:pPr>
              <a:buFont typeface="Arial" pitchFamily="34" charset="0"/>
              <a:buChar char="•"/>
            </a:pPr>
            <a:r>
              <a:rPr lang="tr-TR" dirty="0" smtClean="0"/>
              <a:t>Bu çalışmanın amacı öğrencinin kavram gelişimini sağlamak, zihinsel sözlüğünü zenginleştirmek ve yeni öğrenilecek konuya ilgisini çekmektedir.</a:t>
            </a:r>
          </a:p>
          <a:p>
            <a:endParaRPr lang="tr-TR" dirty="0" smtClean="0"/>
          </a:p>
          <a:p>
            <a:endParaRPr lang="tr-TR" dirty="0" smtClean="0"/>
          </a:p>
          <a:p>
            <a:endParaRPr lang="tr-TR"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A)Okuma Öncesi Aşama </a:t>
            </a:r>
            <a:endParaRPr lang="tr-TR" dirty="0"/>
          </a:p>
        </p:txBody>
      </p:sp>
      <p:sp>
        <p:nvSpPr>
          <p:cNvPr id="3" name="2 İçerik Yer Tutucusu"/>
          <p:cNvSpPr>
            <a:spLocks noGrp="1"/>
          </p:cNvSpPr>
          <p:nvPr>
            <p:ph idx="1"/>
          </p:nvPr>
        </p:nvSpPr>
        <p:spPr/>
        <p:txBody>
          <a:bodyPr/>
          <a:lstStyle/>
          <a:p>
            <a:r>
              <a:rPr lang="tr-TR" dirty="0" smtClean="0"/>
              <a:t>c) Metnin İçeriğini Tahmin Etme</a:t>
            </a:r>
          </a:p>
          <a:p>
            <a:pPr>
              <a:buFont typeface="Arial" pitchFamily="34" charset="0"/>
              <a:buChar char="•"/>
            </a:pPr>
            <a:r>
              <a:rPr lang="tr-TR" dirty="0" smtClean="0"/>
              <a:t>Öğrencinin konu başlığından, resimlerden ve benzeri hareketle metnin içeriğini tahmin etmeleri sağlanmalıdır.</a:t>
            </a:r>
          </a:p>
          <a:p>
            <a:pPr>
              <a:buFont typeface="Arial" pitchFamily="34" charset="0"/>
              <a:buChar char="•"/>
            </a:pPr>
            <a:r>
              <a:rPr lang="tr-TR" dirty="0" smtClean="0"/>
              <a:t>Bu çalışma aynı zamanda ilgi çekme, merak uyandırma ve anlam geliştirmek için yapılır.</a:t>
            </a:r>
          </a:p>
          <a:p>
            <a:endParaRPr lang="tr-TR" dirty="0" smtClean="0"/>
          </a:p>
          <a:p>
            <a:r>
              <a:rPr lang="tr-TR" dirty="0" smtClean="0"/>
              <a:t>ç) Amaç Belirleme</a:t>
            </a:r>
          </a:p>
          <a:p>
            <a:pPr>
              <a:buFont typeface="Arial" pitchFamily="34" charset="0"/>
              <a:buChar char="•"/>
            </a:pPr>
            <a:r>
              <a:rPr lang="tr-TR" dirty="0" smtClean="0"/>
              <a:t>Okuma çalışmalarını amaçlı bir hale getirebilmek için ‘Ne öğrenmek istiyorsunuz?’vb sorular sormak gerekir.</a:t>
            </a:r>
          </a:p>
          <a:p>
            <a:endParaRPr lang="tr-TR"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A)Okuma Öncesi Aşama </a:t>
            </a:r>
            <a:endParaRPr lang="tr-TR" dirty="0"/>
          </a:p>
        </p:txBody>
      </p:sp>
      <p:sp>
        <p:nvSpPr>
          <p:cNvPr id="3" name="2 İçerik Yer Tutucusu"/>
          <p:cNvSpPr>
            <a:spLocks noGrp="1"/>
          </p:cNvSpPr>
          <p:nvPr>
            <p:ph idx="1"/>
          </p:nvPr>
        </p:nvSpPr>
        <p:spPr/>
        <p:txBody>
          <a:bodyPr/>
          <a:lstStyle/>
          <a:p>
            <a:r>
              <a:rPr lang="tr-TR" dirty="0" smtClean="0"/>
              <a:t>d) Tür Yöntem ve Teknik Belirleme</a:t>
            </a:r>
          </a:p>
          <a:p>
            <a:pPr>
              <a:buFont typeface="Arial" pitchFamily="34" charset="0"/>
              <a:buChar char="•"/>
            </a:pPr>
            <a:r>
              <a:rPr lang="tr-TR" dirty="0" smtClean="0"/>
              <a:t>Sesli okuma, sessiz okuma, paylaşarak okuma gibi seçilen amacın hangi yöntem ve teknik ile gerçekleştirileceğini belirlemek için yapılan çalışmalardır.</a:t>
            </a:r>
            <a:endParaRPr lang="tr-TR"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 OKUMA AŞAMASI</a:t>
            </a:r>
            <a:endParaRPr lang="tr-TR" dirty="0"/>
          </a:p>
        </p:txBody>
      </p:sp>
      <p:sp>
        <p:nvSpPr>
          <p:cNvPr id="3" name="2 İçerik Yer Tutucusu"/>
          <p:cNvSpPr>
            <a:spLocks noGrp="1"/>
          </p:cNvSpPr>
          <p:nvPr>
            <p:ph idx="1"/>
          </p:nvPr>
        </p:nvSpPr>
        <p:spPr/>
        <p:txBody>
          <a:bodyPr/>
          <a:lstStyle/>
          <a:p>
            <a:r>
              <a:rPr lang="tr-TR" dirty="0" smtClean="0"/>
              <a:t>1) Anlama</a:t>
            </a:r>
          </a:p>
          <a:p>
            <a:pPr>
              <a:buFont typeface="Arial" pitchFamily="34" charset="0"/>
              <a:buChar char="•"/>
            </a:pPr>
            <a:r>
              <a:rPr lang="tr-TR" dirty="0" smtClean="0"/>
              <a:t>Seçilen amaç ve tekniklere göre okuma gerçekleştirilmelidir. Önce metnin küçük yapıları ile sonra da büyük yapıları değerlendirmek gerekir.</a:t>
            </a:r>
          </a:p>
          <a:p>
            <a:pPr>
              <a:buFont typeface="Arial" pitchFamily="34" charset="0"/>
              <a:buChar char="•"/>
            </a:pPr>
            <a:r>
              <a:rPr lang="tr-TR" dirty="0" smtClean="0"/>
              <a:t>Metnin küçük yapıları için sözlük, noktalama işaretleri, dil bilgisi kurallarından yararlanılabilir.</a:t>
            </a:r>
          </a:p>
          <a:p>
            <a:pPr>
              <a:buFont typeface="Arial" pitchFamily="34" charset="0"/>
              <a:buChar char="•"/>
            </a:pPr>
            <a:r>
              <a:rPr lang="tr-TR" dirty="0" smtClean="0"/>
              <a:t>Metnin büyük yapıları için cümleler arası bağ kurma, paragrafın ana ve yan düşüncelerini tespit etmek vb çalışmalar yapılabilir.</a:t>
            </a:r>
          </a:p>
          <a:p>
            <a:pPr>
              <a:buFont typeface="Arial" pitchFamily="34" charset="0"/>
              <a:buChar char="•"/>
            </a:pPr>
            <a:r>
              <a:rPr lang="tr-TR" dirty="0" smtClean="0"/>
              <a:t>Metni okuduktan sonra öğrencilerden kendilerine ilginç gelen bir bölümü nedenleri ile birlikte anlatmaları, zihinlerinde canlandırarak görselleştirmeleri istenmelidir.</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 OKUMA AŞAMASI</a:t>
            </a:r>
            <a:endParaRPr lang="tr-TR" dirty="0"/>
          </a:p>
        </p:txBody>
      </p:sp>
      <p:sp>
        <p:nvSpPr>
          <p:cNvPr id="3" name="2 İçerik Yer Tutucusu"/>
          <p:cNvSpPr>
            <a:spLocks noGrp="1"/>
          </p:cNvSpPr>
          <p:nvPr>
            <p:ph idx="1"/>
          </p:nvPr>
        </p:nvSpPr>
        <p:spPr/>
        <p:txBody>
          <a:bodyPr/>
          <a:lstStyle/>
          <a:p>
            <a:r>
              <a:rPr lang="tr-TR" dirty="0" smtClean="0"/>
              <a:t>2) Zihinde Yapılandırma</a:t>
            </a:r>
          </a:p>
          <a:p>
            <a:pPr>
              <a:buFont typeface="Arial" pitchFamily="34" charset="0"/>
              <a:buChar char="•"/>
            </a:pPr>
            <a:r>
              <a:rPr lang="tr-TR" dirty="0" smtClean="0"/>
              <a:t>Metnin önemli noktalarını belirleme, okuma öncesi yapılan tahminleri doğrulama, kendi bilgileri ile okuduğu bilgiler arasında bağlar kurma vb çalışmalar yapılabilir.</a:t>
            </a:r>
          </a:p>
          <a:p>
            <a:endParaRPr lang="tr-TR" dirty="0" smtClean="0"/>
          </a:p>
          <a:p>
            <a:r>
              <a:rPr lang="tr-TR" dirty="0" smtClean="0"/>
              <a:t>3) Bilgiyi Uygulama</a:t>
            </a:r>
          </a:p>
          <a:p>
            <a:pPr>
              <a:buFont typeface="Arial" pitchFamily="34" charset="0"/>
              <a:buChar char="•"/>
            </a:pPr>
            <a:r>
              <a:rPr lang="tr-TR" dirty="0" smtClean="0"/>
              <a:t>Bilginin aktarılması ve kalıcılığın sağlanması için günlük hayattan örnekler vermesi, ortaya koyulan sorunların belirlenmesi ve çözüm bulunması vb çalışmalar yaptırılabilir.</a:t>
            </a:r>
            <a:endParaRPr lang="tr-TR"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r>
              <a:rPr lang="tr-TR" sz="6000" dirty="0" smtClean="0"/>
              <a:t>OKUMA TÜRLERİ</a:t>
            </a:r>
            <a:endParaRPr lang="tr-TR" sz="6000" dirty="0"/>
          </a:p>
        </p:txBody>
      </p:sp>
      <p:pic>
        <p:nvPicPr>
          <p:cNvPr id="4" name="3 Resim" descr="hqdefault.jpg"/>
          <p:cNvPicPr>
            <a:picLocks noChangeAspect="1"/>
          </p:cNvPicPr>
          <p:nvPr/>
        </p:nvPicPr>
        <p:blipFill>
          <a:blip r:embed="rId2"/>
          <a:srcRect l="22956" r="23506"/>
          <a:stretch>
            <a:fillRect/>
          </a:stretch>
        </p:blipFill>
        <p:spPr>
          <a:xfrm>
            <a:off x="8229600" y="1893498"/>
            <a:ext cx="1958196" cy="2743200"/>
          </a:xfrm>
          <a:prstGeom prst="rect">
            <a:avLst/>
          </a:prstGeom>
        </p:spPr>
      </p:pic>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A)SESLİ OKUMA</a:t>
            </a:r>
            <a:endParaRPr lang="tr-TR" dirty="0"/>
          </a:p>
        </p:txBody>
      </p:sp>
      <p:sp>
        <p:nvSpPr>
          <p:cNvPr id="3" name="2 İçerik Yer Tutucusu"/>
          <p:cNvSpPr>
            <a:spLocks noGrp="1"/>
          </p:cNvSpPr>
          <p:nvPr>
            <p:ph idx="1"/>
          </p:nvPr>
        </p:nvSpPr>
        <p:spPr/>
        <p:txBody>
          <a:bodyPr/>
          <a:lstStyle/>
          <a:p>
            <a:pPr>
              <a:buFont typeface="Arial" pitchFamily="34" charset="0"/>
              <a:buChar char="•"/>
            </a:pPr>
            <a:r>
              <a:rPr lang="tr-TR" dirty="0" smtClean="0"/>
              <a:t>Sesli okuma, yazıyı görme, kelimeleri fark etme, seslendirme ve anlama işlemidir.</a:t>
            </a:r>
          </a:p>
          <a:p>
            <a:pPr>
              <a:buFont typeface="Arial" pitchFamily="34" charset="0"/>
              <a:buChar char="•"/>
            </a:pPr>
            <a:endParaRPr lang="tr-TR" dirty="0" smtClean="0"/>
          </a:p>
          <a:p>
            <a:pPr>
              <a:buFont typeface="Arial" pitchFamily="34" charset="0"/>
              <a:buChar char="•"/>
            </a:pPr>
            <a:r>
              <a:rPr lang="tr-TR" dirty="0" smtClean="0"/>
              <a:t>Sesli okuma öğrencilerin okumayı öğrenmesine, okuma düzeylerinin tanınmasına ve dinleme alışkanlığının kazanılmasına dikkat etmektedir.</a:t>
            </a:r>
          </a:p>
          <a:p>
            <a:pPr>
              <a:buFont typeface="Arial" pitchFamily="34" charset="0"/>
              <a:buChar char="•"/>
            </a:pPr>
            <a:endParaRPr lang="tr-TR" dirty="0" smtClean="0"/>
          </a:p>
          <a:p>
            <a:pPr>
              <a:buFont typeface="Arial" pitchFamily="34" charset="0"/>
              <a:buChar char="•"/>
            </a:pPr>
            <a:r>
              <a:rPr lang="tr-TR" dirty="0" smtClean="0"/>
              <a:t>Bu nedenle sesli okuma, ilk okuma yazma öğretiminin başında önemli bir çalışma olmaktadır.</a:t>
            </a:r>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OKUMA ALANLARI</a:t>
            </a:r>
          </a:p>
        </p:txBody>
      </p:sp>
      <p:sp>
        <p:nvSpPr>
          <p:cNvPr id="3" name="İçerik Yer Tutucusu 2"/>
          <p:cNvSpPr>
            <a:spLocks noGrp="1"/>
          </p:cNvSpPr>
          <p:nvPr>
            <p:ph idx="1"/>
          </p:nvPr>
        </p:nvSpPr>
        <p:spPr/>
        <p:txBody>
          <a:bodyPr>
            <a:normAutofit/>
          </a:bodyPr>
          <a:lstStyle/>
          <a:p>
            <a:r>
              <a:rPr lang="tr-TR" b="1" dirty="0" smtClean="0"/>
              <a:t>A. İŞLEM BOYUTU</a:t>
            </a:r>
          </a:p>
          <a:p>
            <a:r>
              <a:rPr lang="tr-TR" dirty="0" smtClean="0"/>
              <a:t>Okuma sürecinde çeşitli fiziksel ve zihinsel işlemler yapılmaktadır. Bunlar görme, anlama ve zihinde yapılandırma olmak üzere üç temel aşamada incelenmektedir. Bu aşamalar düz bir çizgi şeklinde değil iç içe geçmiş halkalar biçimindedir.</a:t>
            </a:r>
          </a:p>
          <a:p>
            <a:pPr marL="544068" lvl="1" indent="-342900">
              <a:buAutoNum type="arabicPeriod"/>
            </a:pPr>
            <a:r>
              <a:rPr lang="tr-TR" dirty="0" smtClean="0"/>
              <a:t>Görme</a:t>
            </a:r>
          </a:p>
          <a:p>
            <a:pPr marL="201168" lvl="1" indent="0">
              <a:buNone/>
            </a:pPr>
            <a:r>
              <a:rPr lang="tr-TR" dirty="0" smtClean="0"/>
              <a:t>Okuma sürecinin ilk aşamasıdır. Görme aşamasında yazılar, görseller fiziksel olarak alınmakta ve beynimize iletilmektedir. Günümüzde 130 milyon duyu alıcısı vardır. Bunlar aracılığıyla harfler, kelimelerin yazılışı, rakamlar, şekiller, resimler vb. bilgiler alınmakta ve beynimize iletilmekte. Gözün gördüğü bir kelime, sessiz okumada 10 salise, sesli okumada ise 40 salise içinde beynimize aktarılmaktadır.</a:t>
            </a:r>
          </a:p>
          <a:p>
            <a:pPr marL="544068" lvl="1" indent="-342900">
              <a:buFont typeface="+mj-lt"/>
              <a:buAutoNum type="arabicPeriod" startAt="2"/>
            </a:pPr>
            <a:r>
              <a:rPr lang="tr-TR" dirty="0"/>
              <a:t> Algılama </a:t>
            </a:r>
          </a:p>
          <a:p>
            <a:pPr marL="201168" lvl="1" indent="0">
              <a:buNone/>
            </a:pPr>
            <a:r>
              <a:rPr lang="tr-TR" dirty="0"/>
              <a:t>Okunanlara dikkat edilerek ilgi duyulan ve gerekli görülen bilgiler seçilmektedir bu süreçte. Aşamada dikkat önemli olmakta ve bütün anlama sürecini etkilemektedir.</a:t>
            </a:r>
          </a:p>
          <a:p>
            <a:pPr marL="201168" lvl="1" indent="0">
              <a:buNone/>
            </a:pPr>
            <a:endParaRPr lang="tr-TR" dirty="0" smtClean="0"/>
          </a:p>
          <a:p>
            <a:pPr marL="201168" lvl="1" indent="0">
              <a:buNone/>
            </a:pPr>
            <a:endParaRPr lang="tr-TR" dirty="0" smtClean="0"/>
          </a:p>
          <a:p>
            <a:pPr marL="201168" lvl="1" indent="0">
              <a:buNone/>
            </a:pPr>
            <a:endParaRPr lang="tr-TR" dirty="0" smtClean="0"/>
          </a:p>
          <a:p>
            <a:endParaRPr lang="tr-TR" dirty="0"/>
          </a:p>
        </p:txBody>
      </p:sp>
    </p:spTree>
    <p:extLst>
      <p:ext uri="{BB962C8B-B14F-4D97-AF65-F5344CB8AC3E}">
        <p14:creationId xmlns:p14="http://schemas.microsoft.com/office/powerpoint/2010/main" val="2151898469"/>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A)SESLİ OKUMA</a:t>
            </a:r>
            <a:endParaRPr lang="tr-TR" dirty="0"/>
          </a:p>
        </p:txBody>
      </p:sp>
      <p:sp>
        <p:nvSpPr>
          <p:cNvPr id="3" name="2 İçerik Yer Tutucusu"/>
          <p:cNvSpPr>
            <a:spLocks noGrp="1"/>
          </p:cNvSpPr>
          <p:nvPr>
            <p:ph idx="1"/>
          </p:nvPr>
        </p:nvSpPr>
        <p:spPr/>
        <p:txBody>
          <a:bodyPr/>
          <a:lstStyle/>
          <a:p>
            <a:r>
              <a:rPr lang="tr-TR" dirty="0" smtClean="0"/>
              <a:t>Sesli Okumanın Yararları</a:t>
            </a:r>
          </a:p>
          <a:p>
            <a:pPr marL="457200" indent="-457200">
              <a:buFont typeface="+mj-lt"/>
              <a:buAutoNum type="arabicPeriod"/>
            </a:pPr>
            <a:r>
              <a:rPr lang="tr-TR" dirty="0" smtClean="0"/>
              <a:t>Sesi, vurguyu ve tonlamayı geliştirme.</a:t>
            </a:r>
          </a:p>
          <a:p>
            <a:pPr marL="457200" indent="-457200">
              <a:buFont typeface="+mj-lt"/>
              <a:buAutoNum type="arabicPeriod"/>
            </a:pPr>
            <a:r>
              <a:rPr lang="tr-TR" dirty="0" smtClean="0"/>
              <a:t>Kelime tanıma ve becerilerini geliştirir. </a:t>
            </a:r>
          </a:p>
          <a:p>
            <a:pPr marL="457200" indent="-457200">
              <a:buFont typeface="+mj-lt"/>
              <a:buAutoNum type="arabicPeriod"/>
            </a:pPr>
            <a:r>
              <a:rPr lang="tr-TR" dirty="0" smtClean="0"/>
              <a:t>Anlama ve zihin becerilerini geliştirir.</a:t>
            </a:r>
          </a:p>
          <a:p>
            <a:pPr marL="457200" indent="-457200">
              <a:buFont typeface="+mj-lt"/>
              <a:buAutoNum type="arabicPeriod"/>
            </a:pPr>
            <a:r>
              <a:rPr lang="tr-TR" dirty="0" smtClean="0"/>
              <a:t>Öğrenmeyi kolaylaştırır.</a:t>
            </a:r>
          </a:p>
          <a:p>
            <a:pPr marL="457200" indent="-457200">
              <a:buFont typeface="+mj-lt"/>
              <a:buAutoNum type="arabicPeriod"/>
            </a:pPr>
            <a:r>
              <a:rPr lang="tr-TR" dirty="0" smtClean="0"/>
              <a:t>Bakış açısını genişletir.</a:t>
            </a:r>
            <a:endParaRPr lang="tr-TR"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B)SESSİZ OKUMA</a:t>
            </a:r>
            <a:endParaRPr lang="tr-TR" dirty="0"/>
          </a:p>
        </p:txBody>
      </p:sp>
      <p:sp>
        <p:nvSpPr>
          <p:cNvPr id="3" name="2 İçerik Yer Tutucusu"/>
          <p:cNvSpPr>
            <a:spLocks noGrp="1"/>
          </p:cNvSpPr>
          <p:nvPr>
            <p:ph idx="1"/>
          </p:nvPr>
        </p:nvSpPr>
        <p:spPr/>
        <p:txBody>
          <a:bodyPr/>
          <a:lstStyle/>
          <a:p>
            <a:pPr>
              <a:buFont typeface="Arial" pitchFamily="34" charset="0"/>
              <a:buChar char="•"/>
            </a:pPr>
            <a:r>
              <a:rPr lang="tr-TR" dirty="0" smtClean="0"/>
              <a:t>Sesiz okuma, kelimeleri ve cümlelerle seslendirmeden, gözle takip ederek yapılan okumadır.</a:t>
            </a:r>
          </a:p>
          <a:p>
            <a:pPr>
              <a:buFont typeface="Arial" pitchFamily="34" charset="0"/>
              <a:buChar char="•"/>
            </a:pPr>
            <a:endParaRPr lang="tr-TR" dirty="0" smtClean="0"/>
          </a:p>
          <a:p>
            <a:pPr>
              <a:buFont typeface="Arial" pitchFamily="34" charset="0"/>
              <a:buChar char="•"/>
            </a:pPr>
            <a:r>
              <a:rPr lang="tr-TR" dirty="0" smtClean="0"/>
              <a:t>Sessiz okumada göz, yazıyı görür görmez tanımakta ve belleğe göndermektedir.</a:t>
            </a:r>
          </a:p>
          <a:p>
            <a:pPr>
              <a:buFont typeface="Arial" pitchFamily="34" charset="0"/>
              <a:buChar char="•"/>
            </a:pPr>
            <a:endParaRPr lang="tr-TR" dirty="0" smtClean="0"/>
          </a:p>
          <a:p>
            <a:pPr>
              <a:buFont typeface="Arial" pitchFamily="34" charset="0"/>
              <a:buChar char="•"/>
            </a:pPr>
            <a:r>
              <a:rPr lang="tr-TR" dirty="0" smtClean="0"/>
              <a:t>Bu okuma türünde ses telleri, ses dalgaları, dil ve kulak okuma sürecinden çıkarılmaktadır.</a:t>
            </a:r>
          </a:p>
          <a:p>
            <a:pPr>
              <a:buFont typeface="Arial" pitchFamily="34" charset="0"/>
              <a:buChar char="•"/>
            </a:pPr>
            <a:endParaRPr lang="tr-TR" dirty="0" smtClean="0"/>
          </a:p>
          <a:p>
            <a:pPr>
              <a:buFont typeface="Arial" pitchFamily="34" charset="0"/>
              <a:buChar char="•"/>
            </a:pPr>
            <a:r>
              <a:rPr lang="tr-TR" dirty="0" smtClean="0"/>
              <a:t>Sessiz okuma ile okuma hızı artmakta anlam düzeyi yükselmektedir.</a:t>
            </a:r>
            <a:endParaRPr lang="tr-TR"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C) SORGULAYICI OKUMA</a:t>
            </a:r>
            <a:endParaRPr lang="tr-TR" dirty="0"/>
          </a:p>
        </p:txBody>
      </p:sp>
      <p:sp>
        <p:nvSpPr>
          <p:cNvPr id="3" name="2 İçerik Yer Tutucusu"/>
          <p:cNvSpPr>
            <a:spLocks noGrp="1"/>
          </p:cNvSpPr>
          <p:nvPr>
            <p:ph idx="1"/>
          </p:nvPr>
        </p:nvSpPr>
        <p:spPr/>
        <p:txBody>
          <a:bodyPr/>
          <a:lstStyle/>
          <a:p>
            <a:pPr>
              <a:buFont typeface="Arial" pitchFamily="34" charset="0"/>
              <a:buChar char="•"/>
            </a:pPr>
            <a:r>
              <a:rPr lang="tr-TR" dirty="0" smtClean="0"/>
              <a:t>Okuyucunun okuma sırasında tutarlılıkları ya da tutarsızlıkları, çelişkileri, uygunluğunu kendine sorular sorarak okumasıdır. </a:t>
            </a:r>
          </a:p>
          <a:p>
            <a:pPr>
              <a:buFont typeface="Arial" pitchFamily="34" charset="0"/>
              <a:buChar char="•"/>
            </a:pPr>
            <a:endParaRPr lang="tr-TR" dirty="0" smtClean="0"/>
          </a:p>
          <a:p>
            <a:pPr>
              <a:buFont typeface="Arial" pitchFamily="34" charset="0"/>
              <a:buChar char="•"/>
            </a:pPr>
            <a:r>
              <a:rPr lang="tr-TR" dirty="0" smtClean="0"/>
              <a:t>Sorgulayıcı okuma neden-sonuç ilişkilerini artırmaya, görüşleri karşılaştırmaya, tartışmaları değerlendirmeye yardımcı olur.</a:t>
            </a:r>
            <a:endParaRPr lang="tr-TR"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Ç) PAYLAŞARAK OKUMA</a:t>
            </a:r>
            <a:endParaRPr lang="tr-TR" dirty="0"/>
          </a:p>
        </p:txBody>
      </p:sp>
      <p:sp>
        <p:nvSpPr>
          <p:cNvPr id="3" name="2 İçerik Yer Tutucusu"/>
          <p:cNvSpPr>
            <a:spLocks noGrp="1"/>
          </p:cNvSpPr>
          <p:nvPr>
            <p:ph idx="1"/>
          </p:nvPr>
        </p:nvSpPr>
        <p:spPr/>
        <p:txBody>
          <a:bodyPr/>
          <a:lstStyle/>
          <a:p>
            <a:pPr>
              <a:buFont typeface="Arial" pitchFamily="34" charset="0"/>
              <a:buChar char="•"/>
            </a:pPr>
            <a:r>
              <a:rPr lang="tr-TR" dirty="0" smtClean="0"/>
              <a:t>Bir metnin çeşitli bölümlerini öğrenciler ve öğretmen arasında paylaşılarak yapılan sesli okuma işlemidir.</a:t>
            </a:r>
          </a:p>
          <a:p>
            <a:pPr>
              <a:buFont typeface="Arial" pitchFamily="34" charset="0"/>
              <a:buChar char="•"/>
            </a:pPr>
            <a:endParaRPr lang="tr-TR" dirty="0" smtClean="0"/>
          </a:p>
          <a:p>
            <a:pPr>
              <a:buFont typeface="Arial" pitchFamily="34" charset="0"/>
              <a:buChar char="•"/>
            </a:pPr>
            <a:r>
              <a:rPr lang="tr-TR" dirty="0" smtClean="0"/>
              <a:t>Öğrencilerin okuma becerilerini geliştirmede önemli katkı sağlamaktadır. </a:t>
            </a:r>
          </a:p>
          <a:p>
            <a:pPr>
              <a:buFont typeface="Arial" pitchFamily="34" charset="0"/>
              <a:buChar char="•"/>
            </a:pPr>
            <a:endParaRPr lang="tr-TR" dirty="0" smtClean="0"/>
          </a:p>
          <a:p>
            <a:pPr>
              <a:buFont typeface="Arial" pitchFamily="34" charset="0"/>
              <a:buChar char="•"/>
            </a:pPr>
            <a:r>
              <a:rPr lang="tr-TR" dirty="0" smtClean="0"/>
              <a:t>Öğrencileri cesaretlendirmekte, okumaya </a:t>
            </a:r>
            <a:r>
              <a:rPr lang="tr-TR" dirty="0" err="1" smtClean="0"/>
              <a:t>güdülemekte</a:t>
            </a:r>
            <a:r>
              <a:rPr lang="tr-TR" dirty="0" smtClean="0"/>
              <a:t> ve okuma zevki vermektedir.</a:t>
            </a:r>
            <a:endParaRPr lang="tr-TR"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D)BAĞIMSIZ OKUMA</a:t>
            </a:r>
            <a:endParaRPr lang="tr-TR" dirty="0"/>
          </a:p>
        </p:txBody>
      </p:sp>
      <p:sp>
        <p:nvSpPr>
          <p:cNvPr id="3" name="2 İçerik Yer Tutucusu"/>
          <p:cNvSpPr>
            <a:spLocks noGrp="1"/>
          </p:cNvSpPr>
          <p:nvPr>
            <p:ph idx="1"/>
          </p:nvPr>
        </p:nvSpPr>
        <p:spPr/>
        <p:txBody>
          <a:bodyPr/>
          <a:lstStyle/>
          <a:p>
            <a:pPr>
              <a:buFont typeface="Arial" pitchFamily="34" charset="0"/>
              <a:buChar char="•"/>
            </a:pPr>
            <a:r>
              <a:rPr lang="tr-TR" dirty="0" smtClean="0"/>
              <a:t>Bu çalışmaya serbest okuma ya da tek başına okuma da denmektedir.</a:t>
            </a:r>
          </a:p>
          <a:p>
            <a:pPr>
              <a:buFont typeface="Arial" pitchFamily="34" charset="0"/>
              <a:buChar char="•"/>
            </a:pPr>
            <a:endParaRPr lang="tr-TR" dirty="0" smtClean="0"/>
          </a:p>
          <a:p>
            <a:pPr>
              <a:buFont typeface="Arial" pitchFamily="34" charset="0"/>
              <a:buChar char="•"/>
            </a:pPr>
            <a:r>
              <a:rPr lang="tr-TR" dirty="0" smtClean="0"/>
              <a:t>Öğrencilerin sınıfta okuma çalışmalarının sürdürmek için iyi bir çalışmadır.</a:t>
            </a:r>
          </a:p>
          <a:p>
            <a:pPr>
              <a:buFont typeface="Arial" pitchFamily="34" charset="0"/>
              <a:buChar char="•"/>
            </a:pPr>
            <a:endParaRPr lang="tr-TR" dirty="0" smtClean="0"/>
          </a:p>
          <a:p>
            <a:pPr>
              <a:buFont typeface="Arial" pitchFamily="34" charset="0"/>
              <a:buChar char="•"/>
            </a:pPr>
            <a:r>
              <a:rPr lang="tr-TR" dirty="0" smtClean="0"/>
              <a:t>Bu çalışmanın amacı okumanın alışkanlık haline getirilmesidir.</a:t>
            </a:r>
          </a:p>
          <a:p>
            <a:endParaRPr lang="tr-TR" dirty="0" smtClean="0"/>
          </a:p>
          <a:p>
            <a:endParaRPr lang="tr-TR" dirty="0" smtClean="0"/>
          </a:p>
          <a:p>
            <a:endParaRPr lang="tr-TR"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çerik Yer Tutucusu" descr="DUx6ECGXUAAa3Zs.jpg"/>
          <p:cNvPicPr>
            <a:picLocks noChangeAspect="1"/>
          </p:cNvPicPr>
          <p:nvPr/>
        </p:nvPicPr>
        <p:blipFill>
          <a:blip r:embed="rId2"/>
          <a:srcRect r="928" b="23128"/>
          <a:stretch>
            <a:fillRect/>
          </a:stretch>
        </p:blipFill>
        <p:spPr>
          <a:xfrm>
            <a:off x="1704985" y="233124"/>
            <a:ext cx="8871001" cy="5741709"/>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OKUMA ALANLARI</a:t>
            </a:r>
          </a:p>
        </p:txBody>
      </p:sp>
      <p:sp>
        <p:nvSpPr>
          <p:cNvPr id="3" name="İçerik Yer Tutucusu 2"/>
          <p:cNvSpPr>
            <a:spLocks noGrp="1"/>
          </p:cNvSpPr>
          <p:nvPr>
            <p:ph idx="1"/>
          </p:nvPr>
        </p:nvSpPr>
        <p:spPr/>
        <p:txBody>
          <a:bodyPr>
            <a:normAutofit/>
          </a:bodyPr>
          <a:lstStyle/>
          <a:p>
            <a:pPr marL="457200" indent="-457200">
              <a:buFont typeface="+mj-lt"/>
              <a:buAutoNum type="arabicPeriod" startAt="2"/>
            </a:pPr>
            <a:r>
              <a:rPr lang="tr-TR" sz="1800" dirty="0" smtClean="0"/>
              <a:t>Zihinde Yapılandırma</a:t>
            </a:r>
          </a:p>
          <a:p>
            <a:pPr marL="0" indent="0">
              <a:buNone/>
            </a:pPr>
            <a:r>
              <a:rPr lang="tr-TR" sz="1800" dirty="0" smtClean="0"/>
              <a:t>Bu aşamada önce seçilen bilgiler ve düşünceler incelenmekte sonrasında zihinsel işlemlerden geçirilmektedir. Daha sonra bilgiler bireyin zihinsel yapısına göre yeniden anlamlandırılmaktadır. Anlamlandırmada ön bilgilerle yeni bilgiler bütünleştirilmekte ve zihinde yerleştirilmektedir. </a:t>
            </a:r>
          </a:p>
          <a:p>
            <a:r>
              <a:rPr lang="tr-TR" b="1" dirty="0" smtClean="0"/>
              <a:t>B. ETKİLEŞİM BOYUTU</a:t>
            </a:r>
          </a:p>
          <a:p>
            <a:r>
              <a:rPr lang="tr-TR" sz="1800" dirty="0"/>
              <a:t>E</a:t>
            </a:r>
            <a:r>
              <a:rPr lang="tr-TR" sz="1800" dirty="0" smtClean="0"/>
              <a:t>tkileşim okuma sırasında yazarın düşünceleri, ihtiyaçları, tepkileri vb. yorumlarken gerçekleştirilen dinamik bir alış veriş işlemidir.</a:t>
            </a:r>
          </a:p>
          <a:p>
            <a:pPr lvl="1"/>
            <a:endParaRPr lang="tr-TR" sz="1600" dirty="0" smtClean="0"/>
          </a:p>
          <a:p>
            <a:pPr lvl="1"/>
            <a:r>
              <a:rPr lang="tr-TR" sz="1600" dirty="0" smtClean="0"/>
              <a:t>Fiziksel Etkileşim: Bireyin kitap, metin, resim, yazı, kağıt, ışık, ortam vb. durumlarla etkileşimidir. Bu etkileşim durumları kontrol altına alınabilmektedir.</a:t>
            </a:r>
          </a:p>
          <a:p>
            <a:pPr lvl="1"/>
            <a:r>
              <a:rPr lang="tr-TR" sz="1600" dirty="0" smtClean="0"/>
              <a:t>Zihinsel Etkileşim: Okuyucunun yazar ve metindeki düşüncelerle etkileşmesidir. Bu süreçte okuyucu kendi görüşleriyle yazarın görüşlerini karşılaştırmaktadır. Bu süreçte yaşananlar, anlamaya ve bilginin aktif olarak yapılandırılmasına katkı sağlamaktadır.</a:t>
            </a:r>
          </a:p>
          <a:p>
            <a:endParaRPr lang="tr-TR" sz="1800" dirty="0" smtClean="0"/>
          </a:p>
          <a:p>
            <a:pPr marL="0" indent="0">
              <a:buNone/>
            </a:pPr>
            <a:endParaRPr lang="tr-TR" sz="1800" dirty="0" smtClean="0"/>
          </a:p>
          <a:p>
            <a:pPr marL="0" indent="0">
              <a:buNone/>
            </a:pPr>
            <a:endParaRPr lang="tr-TR" sz="1800" dirty="0" smtClean="0"/>
          </a:p>
        </p:txBody>
      </p:sp>
    </p:spTree>
    <p:extLst>
      <p:ext uri="{BB962C8B-B14F-4D97-AF65-F5344CB8AC3E}">
        <p14:creationId xmlns:p14="http://schemas.microsoft.com/office/powerpoint/2010/main" val="20069455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87061" y="1871613"/>
            <a:ext cx="10058400" cy="4023360"/>
          </a:xfrm>
        </p:spPr>
        <p:txBody>
          <a:bodyPr>
            <a:normAutofit/>
          </a:bodyPr>
          <a:lstStyle/>
          <a:p>
            <a:r>
              <a:rPr lang="tr-TR" sz="6000" dirty="0" smtClean="0"/>
              <a:t>OKUMA TEORİ VE MODELLERİ </a:t>
            </a:r>
            <a:endParaRPr lang="tr-TR" sz="6000" dirty="0"/>
          </a:p>
        </p:txBody>
      </p:sp>
      <p:pic>
        <p:nvPicPr>
          <p:cNvPr id="4" name="3 Resim" descr="172f91d61e2ef95dbc22ced03c6772ec.jpg"/>
          <p:cNvPicPr>
            <a:picLocks noChangeAspect="1"/>
          </p:cNvPicPr>
          <p:nvPr/>
        </p:nvPicPr>
        <p:blipFill>
          <a:blip r:embed="rId2"/>
          <a:stretch>
            <a:fillRect/>
          </a:stretch>
        </p:blipFill>
        <p:spPr>
          <a:xfrm rot="2278199">
            <a:off x="7728951" y="2696793"/>
            <a:ext cx="1818559" cy="3408291"/>
          </a:xfrm>
          <a:prstGeom prst="rect">
            <a:avLst/>
          </a:prstGeom>
        </p:spPr>
      </p:pic>
    </p:spTree>
    <p:extLst>
      <p:ext uri="{BB962C8B-B14F-4D97-AF65-F5344CB8AC3E}">
        <p14:creationId xmlns:p14="http://schemas.microsoft.com/office/powerpoint/2010/main" val="11286528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GELENEKSEL TEORİLER		</a:t>
            </a:r>
            <a:endParaRPr lang="tr-TR" dirty="0"/>
          </a:p>
        </p:txBody>
      </p:sp>
      <p:sp>
        <p:nvSpPr>
          <p:cNvPr id="3" name="2 İçerik Yer Tutucusu"/>
          <p:cNvSpPr>
            <a:spLocks noGrp="1"/>
          </p:cNvSpPr>
          <p:nvPr>
            <p:ph idx="1"/>
          </p:nvPr>
        </p:nvSpPr>
        <p:spPr/>
        <p:txBody>
          <a:bodyPr/>
          <a:lstStyle/>
          <a:p>
            <a:r>
              <a:rPr lang="tr-TR" dirty="0" smtClean="0"/>
              <a:t>Bu teorilerde okuma öğretiminin göz hareketleri, gözün görme alanı, kelimeyi bütün olarak algılama, sesli okuma gibi fiziki yönlerine daha fazla ağırlık verilmektedir.</a:t>
            </a:r>
          </a:p>
          <a:p>
            <a:r>
              <a:rPr lang="tr-TR" dirty="0" smtClean="0"/>
              <a:t>Okuma öğretiminin zihinsel süreçleri üzerinde fazla durulmamaktadır.</a:t>
            </a:r>
          </a:p>
          <a:p>
            <a:r>
              <a:rPr lang="tr-TR" dirty="0" smtClean="0"/>
              <a:t>Bu teoriler:</a:t>
            </a:r>
          </a:p>
          <a:p>
            <a:r>
              <a:rPr lang="tr-TR" dirty="0" smtClean="0"/>
              <a:t>1- Şifreyi Çözme Teorisi</a:t>
            </a:r>
          </a:p>
          <a:p>
            <a:r>
              <a:rPr lang="tr-TR" dirty="0" smtClean="0"/>
              <a:t>2- Görsel Birleştirme Teorisi</a:t>
            </a:r>
          </a:p>
          <a:p>
            <a:r>
              <a:rPr lang="tr-TR" dirty="0" smtClean="0"/>
              <a:t>3- Kelimeyi Bütün Algılama Teorisi</a:t>
            </a:r>
          </a:p>
          <a:p>
            <a:r>
              <a:rPr lang="tr-TR" dirty="0" smtClean="0"/>
              <a:t>4- Tahmin Etme Teorisi</a:t>
            </a:r>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Şifreyi Çözme Teorisi</a:t>
            </a:r>
            <a:endParaRPr lang="tr-TR" dirty="0"/>
          </a:p>
        </p:txBody>
      </p:sp>
      <p:sp>
        <p:nvSpPr>
          <p:cNvPr id="3" name="2 İçerik Yer Tutucusu"/>
          <p:cNvSpPr>
            <a:spLocks noGrp="1"/>
          </p:cNvSpPr>
          <p:nvPr>
            <p:ph idx="1"/>
          </p:nvPr>
        </p:nvSpPr>
        <p:spPr/>
        <p:txBody>
          <a:bodyPr/>
          <a:lstStyle/>
          <a:p>
            <a:r>
              <a:rPr lang="tr-TR" dirty="0" smtClean="0"/>
              <a:t>Okuma öğretimi alanında uzun yıllar kullanılan bir teoridir. Bu teoriye göre okumak yazının şifresini çözme teorisidir. Şifreyi çözmek için kelimelerin ayrıntıları iyi bilinmelidir.</a:t>
            </a:r>
          </a:p>
          <a:p>
            <a:r>
              <a:rPr lang="tr-TR" dirty="0" smtClean="0"/>
              <a:t>Harf&gt;hece&gt;kelime</a:t>
            </a:r>
          </a:p>
          <a:p>
            <a:r>
              <a:rPr lang="tr-TR" dirty="0" smtClean="0"/>
              <a:t>Okumada ilerlemenin ölçütü akıcı okumadır. Bunun için öğrencinin akıcı okuma becerileri geliştirilmelidir. Anlamayı geliştirmek için sürekli sesli okuma yapılmalıdır.</a:t>
            </a:r>
          </a:p>
          <a:p>
            <a:r>
              <a:rPr lang="tr-TR" dirty="0" smtClean="0"/>
              <a:t>Yazıdan ne anladığı, anlamanın nasıl gerçekleştiği, yani anlama süreci üzerinde fazla durulmaz.</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775</TotalTime>
  <Words>2915</Words>
  <Application>Microsoft Office PowerPoint</Application>
  <PresentationFormat>Geniş ekran</PresentationFormat>
  <Paragraphs>292</Paragraphs>
  <Slides>55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55</vt:i4>
      </vt:variant>
    </vt:vector>
  </HeadingPairs>
  <TitlesOfParts>
    <vt:vector size="59" baseType="lpstr">
      <vt:lpstr>Arial</vt:lpstr>
      <vt:lpstr>Calibri</vt:lpstr>
      <vt:lpstr>Calibri Light</vt:lpstr>
      <vt:lpstr>Geçmişe bakış</vt:lpstr>
      <vt:lpstr>OKUMA</vt:lpstr>
      <vt:lpstr>OKUMA NEDİR?</vt:lpstr>
      <vt:lpstr>OKUMA VE ÖZELLİKLERİ</vt:lpstr>
      <vt:lpstr>OKUMA ALANLARI</vt:lpstr>
      <vt:lpstr>OKUMA ALANLARI</vt:lpstr>
      <vt:lpstr>OKUMA ALANLARI</vt:lpstr>
      <vt:lpstr>PowerPoint Sunusu</vt:lpstr>
      <vt:lpstr>GELENEKSEL TEORİLER  </vt:lpstr>
      <vt:lpstr>Şifreyi Çözme Teorisi</vt:lpstr>
      <vt:lpstr>Görsel Birleştirme Teorisi</vt:lpstr>
      <vt:lpstr>Kelimeyi Bütün Algılama Teorisi</vt:lpstr>
      <vt:lpstr>Kelimeyi Bütün Algılama Teorisi</vt:lpstr>
      <vt:lpstr>Kelimeyi Bütün Algılama Teorisi</vt:lpstr>
      <vt:lpstr>Kelimeyi Bütün Algılama Teorisi</vt:lpstr>
      <vt:lpstr>Tahmin Etme Teorisi</vt:lpstr>
      <vt:lpstr>PowerPoint Sunusu</vt:lpstr>
      <vt:lpstr>Tahmin Etme Teorisi</vt:lpstr>
      <vt:lpstr>Tahmin Etme Teorisi</vt:lpstr>
      <vt:lpstr>Tahmin Etme Teorisi</vt:lpstr>
      <vt:lpstr>B. GELİŞİMSEL MODELLER</vt:lpstr>
      <vt:lpstr>PowerPoint Sunusu</vt:lpstr>
      <vt:lpstr>a.Okumayı Öğrenme</vt:lpstr>
      <vt:lpstr>a.Okumayı Öğrenme</vt:lpstr>
      <vt:lpstr>b.Öğretim Amaçları</vt:lpstr>
      <vt:lpstr>b.Öğretim Amaçları</vt:lpstr>
      <vt:lpstr>b.Öğretim Amaçları</vt:lpstr>
      <vt:lpstr>b.Öğretim Amaçları</vt:lpstr>
      <vt:lpstr>c.Okuma Süreçleri</vt:lpstr>
      <vt:lpstr>c.Okuma Süreçleri</vt:lpstr>
      <vt:lpstr>c.Okuma Süreçleri</vt:lpstr>
      <vt:lpstr>c.Okuma Süreçleri</vt:lpstr>
      <vt:lpstr>ç.Okuma Teknikleri</vt:lpstr>
      <vt:lpstr>d.Süreçlere Göre Okuma Teknikleri</vt:lpstr>
      <vt:lpstr>d.Süreçlere Göre Okuma Teknikleri</vt:lpstr>
      <vt:lpstr>d.Süreçlere Göre Okuma Teknikleri</vt:lpstr>
      <vt:lpstr>d.Süreçlere Göre Okuma Teknikleri</vt:lpstr>
      <vt:lpstr>d.Süreçlere Göre Okuma Teknikleri</vt:lpstr>
      <vt:lpstr>d.Süreçlere Göre Okuma Teknikleri</vt:lpstr>
      <vt:lpstr>d.Süreçlere Göre Okuma Teknikleri</vt:lpstr>
      <vt:lpstr>d.Süreçlere Göre Okuma Teknikleri</vt:lpstr>
      <vt:lpstr> </vt:lpstr>
      <vt:lpstr>A)Okuma Öncesi Aşama </vt:lpstr>
      <vt:lpstr>A)Okuma Öncesi Aşama </vt:lpstr>
      <vt:lpstr>A)Okuma Öncesi Aşama </vt:lpstr>
      <vt:lpstr>A)Okuma Öncesi Aşama </vt:lpstr>
      <vt:lpstr>B) OKUMA AŞAMASI</vt:lpstr>
      <vt:lpstr>B) OKUMA AŞAMASI</vt:lpstr>
      <vt:lpstr>PowerPoint Sunusu</vt:lpstr>
      <vt:lpstr>A)SESLİ OKUMA</vt:lpstr>
      <vt:lpstr>A)SESLİ OKUMA</vt:lpstr>
      <vt:lpstr>B)SESSİZ OKUMA</vt:lpstr>
      <vt:lpstr>C) SORGULAYICI OKUMA</vt:lpstr>
      <vt:lpstr>Ç) PAYLAŞARAK OKUMA</vt:lpstr>
      <vt:lpstr>D)BAĞIMSIZ OKUMA</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OKUMA</dc:title>
  <dc:creator>Windows Kullanıcısı</dc:creator>
  <cp:lastModifiedBy>FİRDEVS_GÜNEŞ</cp:lastModifiedBy>
  <cp:revision>57</cp:revision>
  <dcterms:created xsi:type="dcterms:W3CDTF">2019-03-14T17:49:43Z</dcterms:created>
  <dcterms:modified xsi:type="dcterms:W3CDTF">2019-12-04T07:27:26Z</dcterms:modified>
</cp:coreProperties>
</file>