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4" r:id="rId1"/>
  </p:sldMasterIdLst>
  <p:notesMasterIdLst>
    <p:notesMasterId r:id="rId20"/>
  </p:notesMasterIdLst>
  <p:sldIdLst>
    <p:sldId id="257" r:id="rId2"/>
    <p:sldId id="376" r:id="rId3"/>
    <p:sldId id="383" r:id="rId4"/>
    <p:sldId id="366" r:id="rId5"/>
    <p:sldId id="286" r:id="rId6"/>
    <p:sldId id="287" r:id="rId7"/>
    <p:sldId id="288" r:id="rId8"/>
    <p:sldId id="290" r:id="rId9"/>
    <p:sldId id="293" r:id="rId10"/>
    <p:sldId id="378" r:id="rId11"/>
    <p:sldId id="291" r:id="rId12"/>
    <p:sldId id="292" r:id="rId13"/>
    <p:sldId id="389" r:id="rId14"/>
    <p:sldId id="294" r:id="rId15"/>
    <p:sldId id="295" r:id="rId16"/>
    <p:sldId id="296" r:id="rId17"/>
    <p:sldId id="377" r:id="rId18"/>
    <p:sldId id="390"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053"/>
    <p:restoredTop sz="94729"/>
  </p:normalViewPr>
  <p:slideViewPr>
    <p:cSldViewPr snapToGrid="0" snapToObjects="1">
      <p:cViewPr varScale="1">
        <p:scale>
          <a:sx n="109" d="100"/>
          <a:sy n="109" d="100"/>
        </p:scale>
        <p:origin x="132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2.xml.rels><?xml version="1.0" encoding="UTF-8" standalone="yes"?>
<Relationships xmlns="http://schemas.openxmlformats.org/package/2006/relationships"><Relationship Id="rId1" Type="http://schemas.openxmlformats.org/officeDocument/2006/relationships/image" Target="../media/image2.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F113260-F76C-9B44-A6B7-C3B035BE53E5}" type="doc">
      <dgm:prSet loTypeId="urn:microsoft.com/office/officeart/2005/8/layout/orgChart1" loCatId="hierarchy" qsTypeId="urn:microsoft.com/office/officeart/2005/8/quickstyle/simple1" qsCatId="simple" csTypeId="urn:microsoft.com/office/officeart/2005/8/colors/accent1_2" csCatId="accent1"/>
      <dgm:spPr/>
    </dgm:pt>
    <dgm:pt modelId="{65219C45-5F70-B746-B5DC-A483ED60173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a:ln>
                <a:noFill/>
              </a:ln>
              <a:solidFill>
                <a:srgbClr val="0033CC"/>
              </a:solidFill>
              <a:effectLst/>
              <a:latin typeface="Comic Sans MS" panose="030F0902030302020204" pitchFamily="66" charset="0"/>
            </a:rPr>
            <a:t>GELİŞİM DÖNEMLERİ</a:t>
          </a:r>
        </a:p>
      </dgm:t>
    </dgm:pt>
    <dgm:pt modelId="{899623DB-287F-524A-98C3-30A6C92D4C8E}" type="parTrans" cxnId="{3EBC729A-CECD-FB40-ADC4-C0DDD4FE5816}">
      <dgm:prSet/>
      <dgm:spPr/>
    </dgm:pt>
    <dgm:pt modelId="{EAB64BA0-93C6-4C49-A936-FED4B2FDE733}" type="sibTrans" cxnId="{3EBC729A-CECD-FB40-ADC4-C0DDD4FE5816}">
      <dgm:prSet/>
      <dgm:spPr/>
    </dgm:pt>
    <dgm:pt modelId="{D8A11FC3-DB05-8D44-9C0C-69B2C49B251F}">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a:ln>
                <a:noFill/>
              </a:ln>
              <a:solidFill>
                <a:schemeClr val="bg1"/>
              </a:solidFill>
              <a:effectLst/>
              <a:latin typeface="Comic Sans MS" panose="030F0902030302020204" pitchFamily="66" charset="0"/>
            </a:rPr>
            <a:t>Prenatal Dönem</a:t>
          </a:r>
        </a:p>
      </dgm:t>
    </dgm:pt>
    <dgm:pt modelId="{A802A263-426A-214E-A703-EED543D360A0}" type="parTrans" cxnId="{E197A244-4521-E842-8E08-2841D7920AE0}">
      <dgm:prSet/>
      <dgm:spPr/>
    </dgm:pt>
    <dgm:pt modelId="{371836FF-B91A-024C-BAB0-09984D2654F5}" type="sibTrans" cxnId="{E197A244-4521-E842-8E08-2841D7920AE0}">
      <dgm:prSet/>
      <dgm:spPr/>
    </dgm:pt>
    <dgm:pt modelId="{1FB566AF-86A2-C648-9C94-B86E7EAC8BEC}">
      <dgm:prSet/>
      <dgm:spPr/>
      <dgm:t>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altLang="tr-TR" b="1" i="0" u="none" strike="noStrike" cap="none" normalizeH="0" baseline="0">
            <a:ln>
              <a:noFill/>
            </a:ln>
            <a:solidFill>
              <a:srgbClr val="0033CC"/>
            </a:solidFill>
            <a:effectLst/>
            <a:latin typeface="Comic Sans MS" panose="030F0902030302020204" pitchFamily="66"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tr-TR" b="1" i="0" u="none" strike="noStrike" cap="none" normalizeH="0" baseline="0">
              <a:ln>
                <a:noFill/>
              </a:ln>
              <a:solidFill>
                <a:schemeClr val="bg1"/>
              </a:solidFill>
              <a:effectLst/>
              <a:latin typeface="Comic Sans MS" panose="030F0902030302020204" pitchFamily="66" charset="0"/>
            </a:rPr>
            <a:t>Yenidoğan ve Oyun Çocukluğu Dönemi</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altLang="tr-TR" b="0" i="0" u="none" strike="noStrike" cap="none" normalizeH="0" baseline="0">
            <a:ln>
              <a:noFill/>
            </a:ln>
            <a:solidFill>
              <a:schemeClr val="bg1"/>
            </a:solidFill>
            <a:effectLst/>
            <a:latin typeface="Comic Sans MS" panose="030F0902030302020204" pitchFamily="66" charset="0"/>
          </a:endParaRPr>
        </a:p>
      </dgm:t>
    </dgm:pt>
    <dgm:pt modelId="{5A356641-746B-E645-BCDD-7C9DDC1497A9}" type="parTrans" cxnId="{A479EA5A-C59D-8D4C-8BB4-518432D54799}">
      <dgm:prSet/>
      <dgm:spPr/>
    </dgm:pt>
    <dgm:pt modelId="{035CCD81-29DC-DA45-A9F0-F16F945AD517}" type="sibTrans" cxnId="{A479EA5A-C59D-8D4C-8BB4-518432D54799}">
      <dgm:prSet/>
      <dgm:spPr/>
    </dgm:pt>
    <dgm:pt modelId="{FF31A269-51F9-5F47-9D14-6F1D03D2234F}">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a:ln>
                <a:noFill/>
              </a:ln>
              <a:solidFill>
                <a:schemeClr val="bg1"/>
              </a:solidFill>
              <a:effectLst/>
              <a:latin typeface="Comic Sans MS" panose="030F0902030302020204" pitchFamily="66" charset="0"/>
            </a:rPr>
            <a:t>Erken Çocukluk Dönemi</a:t>
          </a:r>
        </a:p>
      </dgm:t>
    </dgm:pt>
    <dgm:pt modelId="{300BF14B-98AB-3941-981F-D2ACCDC94C73}" type="parTrans" cxnId="{4ECDEC1E-E062-1043-8962-33AB3FF83DB1}">
      <dgm:prSet/>
      <dgm:spPr/>
    </dgm:pt>
    <dgm:pt modelId="{667AD4F6-EBAC-1B4C-B521-AD516D3B6351}" type="sibTrans" cxnId="{4ECDEC1E-E062-1043-8962-33AB3FF83DB1}">
      <dgm:prSet/>
      <dgm:spPr/>
    </dgm:pt>
    <dgm:pt modelId="{2AC5072F-0BB3-354C-89F4-A7A29FF34049}">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a:ln>
                <a:noFill/>
              </a:ln>
              <a:solidFill>
                <a:schemeClr val="bg1"/>
              </a:solidFill>
              <a:effectLst/>
              <a:latin typeface="Comic Sans MS" panose="030F0902030302020204" pitchFamily="66" charset="0"/>
            </a:rPr>
            <a:t>Orta Çocukluk Dönemi</a:t>
          </a:r>
        </a:p>
      </dgm:t>
    </dgm:pt>
    <dgm:pt modelId="{195073BB-64C7-8445-BAF2-FC5591222042}" type="parTrans" cxnId="{97DE2675-E0EB-4542-AE05-72BFCB936B6A}">
      <dgm:prSet/>
      <dgm:spPr/>
    </dgm:pt>
    <dgm:pt modelId="{4D0EDABC-CD58-BA41-ACB2-7DD8F9A85C3B}" type="sibTrans" cxnId="{97DE2675-E0EB-4542-AE05-72BFCB936B6A}">
      <dgm:prSet/>
      <dgm:spPr/>
    </dgm:pt>
    <dgm:pt modelId="{00EB7B49-46DE-7140-BB4A-C4502DAEABE2}">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a:ln>
                <a:noFill/>
              </a:ln>
              <a:solidFill>
                <a:schemeClr val="bg1"/>
              </a:solidFill>
              <a:effectLst/>
              <a:latin typeface="Comic Sans MS" panose="030F0902030302020204" pitchFamily="66" charset="0"/>
            </a:rPr>
            <a:t>Ergenlik Dönemi</a:t>
          </a:r>
        </a:p>
      </dgm:t>
    </dgm:pt>
    <dgm:pt modelId="{A7694D62-04B8-9B4C-809F-8B1BD7A36E9C}" type="parTrans" cxnId="{7E138CAC-C2FA-454A-A08C-B3C7AB96A738}">
      <dgm:prSet/>
      <dgm:spPr/>
    </dgm:pt>
    <dgm:pt modelId="{E84D6439-1504-534B-8AC5-DFE50C4756EB}" type="sibTrans" cxnId="{7E138CAC-C2FA-454A-A08C-B3C7AB96A738}">
      <dgm:prSet/>
      <dgm:spPr/>
    </dgm:pt>
    <dgm:pt modelId="{95DE785B-F715-B540-8503-5FECB45A9E8C}" type="pres">
      <dgm:prSet presAssocID="{4F113260-F76C-9B44-A6B7-C3B035BE53E5}" presName="hierChild1" presStyleCnt="0">
        <dgm:presLayoutVars>
          <dgm:orgChart val="1"/>
          <dgm:chPref val="1"/>
          <dgm:dir/>
          <dgm:animOne val="branch"/>
          <dgm:animLvl val="lvl"/>
          <dgm:resizeHandles/>
        </dgm:presLayoutVars>
      </dgm:prSet>
      <dgm:spPr/>
    </dgm:pt>
    <dgm:pt modelId="{FB9AF460-7D09-9E45-9807-EE229F1A4A41}" type="pres">
      <dgm:prSet presAssocID="{65219C45-5F70-B746-B5DC-A483ED601733}" presName="hierRoot1" presStyleCnt="0">
        <dgm:presLayoutVars>
          <dgm:hierBranch val="r"/>
        </dgm:presLayoutVars>
      </dgm:prSet>
      <dgm:spPr/>
    </dgm:pt>
    <dgm:pt modelId="{E0D1894B-C427-324E-849C-634E8EAAA155}" type="pres">
      <dgm:prSet presAssocID="{65219C45-5F70-B746-B5DC-A483ED601733}" presName="rootComposite1" presStyleCnt="0"/>
      <dgm:spPr/>
    </dgm:pt>
    <dgm:pt modelId="{4FB14B12-CC73-594D-A9A5-D1931D097538}" type="pres">
      <dgm:prSet presAssocID="{65219C45-5F70-B746-B5DC-A483ED601733}" presName="rootText1" presStyleLbl="node0" presStyleIdx="0" presStyleCnt="1">
        <dgm:presLayoutVars>
          <dgm:chPref val="3"/>
        </dgm:presLayoutVars>
      </dgm:prSet>
      <dgm:spPr/>
    </dgm:pt>
    <dgm:pt modelId="{DA7858DB-4C10-C145-88EC-1E36370A774C}" type="pres">
      <dgm:prSet presAssocID="{65219C45-5F70-B746-B5DC-A483ED601733}" presName="rootConnector1" presStyleLbl="node1" presStyleIdx="0" presStyleCnt="0"/>
      <dgm:spPr/>
    </dgm:pt>
    <dgm:pt modelId="{C768BB2A-DD38-244A-8503-5B852B3AF4CB}" type="pres">
      <dgm:prSet presAssocID="{65219C45-5F70-B746-B5DC-A483ED601733}" presName="hierChild2" presStyleCnt="0"/>
      <dgm:spPr/>
    </dgm:pt>
    <dgm:pt modelId="{3CDFAA5E-0D63-C940-BCCA-E8F67D98D6CF}" type="pres">
      <dgm:prSet presAssocID="{A802A263-426A-214E-A703-EED543D360A0}" presName="Name50" presStyleLbl="parChTrans1D2" presStyleIdx="0" presStyleCnt="4"/>
      <dgm:spPr/>
    </dgm:pt>
    <dgm:pt modelId="{982B2C56-13B5-2D45-91B9-06564CCA3C34}" type="pres">
      <dgm:prSet presAssocID="{D8A11FC3-DB05-8D44-9C0C-69B2C49B251F}" presName="hierRoot2" presStyleCnt="0">
        <dgm:presLayoutVars>
          <dgm:hierBranch/>
        </dgm:presLayoutVars>
      </dgm:prSet>
      <dgm:spPr/>
    </dgm:pt>
    <dgm:pt modelId="{35C691A1-F424-E74C-BCC1-90D58A347FCD}" type="pres">
      <dgm:prSet presAssocID="{D8A11FC3-DB05-8D44-9C0C-69B2C49B251F}" presName="rootComposite" presStyleCnt="0"/>
      <dgm:spPr/>
    </dgm:pt>
    <dgm:pt modelId="{315E2E32-BC5E-F54B-9EBF-280CE21ECCE6}" type="pres">
      <dgm:prSet presAssocID="{D8A11FC3-DB05-8D44-9C0C-69B2C49B251F}" presName="rootText" presStyleLbl="node2" presStyleIdx="0" presStyleCnt="4">
        <dgm:presLayoutVars>
          <dgm:chPref val="3"/>
        </dgm:presLayoutVars>
      </dgm:prSet>
      <dgm:spPr/>
    </dgm:pt>
    <dgm:pt modelId="{2C886368-B2C5-A44A-8E96-9C2D1D3A6744}" type="pres">
      <dgm:prSet presAssocID="{D8A11FC3-DB05-8D44-9C0C-69B2C49B251F}" presName="rootConnector" presStyleLbl="node2" presStyleIdx="0" presStyleCnt="4"/>
      <dgm:spPr/>
    </dgm:pt>
    <dgm:pt modelId="{FACC4405-43EC-7949-B2A3-1F8EA965A912}" type="pres">
      <dgm:prSet presAssocID="{D8A11FC3-DB05-8D44-9C0C-69B2C49B251F}" presName="hierChild4" presStyleCnt="0"/>
      <dgm:spPr/>
    </dgm:pt>
    <dgm:pt modelId="{FFD77994-6668-EF44-B357-192D0A259ABE}" type="pres">
      <dgm:prSet presAssocID="{D8A11FC3-DB05-8D44-9C0C-69B2C49B251F}" presName="hierChild5" presStyleCnt="0"/>
      <dgm:spPr/>
    </dgm:pt>
    <dgm:pt modelId="{77F985A6-8C5D-E641-BB78-4C8D45CF3E79}" type="pres">
      <dgm:prSet presAssocID="{5A356641-746B-E645-BCDD-7C9DDC1497A9}" presName="Name50" presStyleLbl="parChTrans1D2" presStyleIdx="1" presStyleCnt="4"/>
      <dgm:spPr/>
    </dgm:pt>
    <dgm:pt modelId="{308E98D0-F65F-BF47-8A61-7D49482DEE4B}" type="pres">
      <dgm:prSet presAssocID="{1FB566AF-86A2-C648-9C94-B86E7EAC8BEC}" presName="hierRoot2" presStyleCnt="0">
        <dgm:presLayoutVars>
          <dgm:hierBranch/>
        </dgm:presLayoutVars>
      </dgm:prSet>
      <dgm:spPr/>
    </dgm:pt>
    <dgm:pt modelId="{D2D54103-B67A-F54A-A7E3-38E024282000}" type="pres">
      <dgm:prSet presAssocID="{1FB566AF-86A2-C648-9C94-B86E7EAC8BEC}" presName="rootComposite" presStyleCnt="0"/>
      <dgm:spPr/>
    </dgm:pt>
    <dgm:pt modelId="{339F1517-8CE6-0147-8FF4-F30347D17CBC}" type="pres">
      <dgm:prSet presAssocID="{1FB566AF-86A2-C648-9C94-B86E7EAC8BEC}" presName="rootText" presStyleLbl="node2" presStyleIdx="1" presStyleCnt="4">
        <dgm:presLayoutVars>
          <dgm:chPref val="3"/>
        </dgm:presLayoutVars>
      </dgm:prSet>
      <dgm:spPr/>
    </dgm:pt>
    <dgm:pt modelId="{E8DD7CB0-E113-D942-BA54-AA99E13638A4}" type="pres">
      <dgm:prSet presAssocID="{1FB566AF-86A2-C648-9C94-B86E7EAC8BEC}" presName="rootConnector" presStyleLbl="node2" presStyleIdx="1" presStyleCnt="4"/>
      <dgm:spPr/>
    </dgm:pt>
    <dgm:pt modelId="{77B0C13F-40EC-2549-9D04-AF02C23A8332}" type="pres">
      <dgm:prSet presAssocID="{1FB566AF-86A2-C648-9C94-B86E7EAC8BEC}" presName="hierChild4" presStyleCnt="0"/>
      <dgm:spPr/>
    </dgm:pt>
    <dgm:pt modelId="{7B7B586B-623F-254A-8DF7-720EDB426F75}" type="pres">
      <dgm:prSet presAssocID="{1FB566AF-86A2-C648-9C94-B86E7EAC8BEC}" presName="hierChild5" presStyleCnt="0"/>
      <dgm:spPr/>
    </dgm:pt>
    <dgm:pt modelId="{903A2C32-017C-B948-B8FE-63041E210D68}" type="pres">
      <dgm:prSet presAssocID="{300BF14B-98AB-3941-981F-D2ACCDC94C73}" presName="Name50" presStyleLbl="parChTrans1D2" presStyleIdx="2" presStyleCnt="4"/>
      <dgm:spPr/>
    </dgm:pt>
    <dgm:pt modelId="{3D9AF9E6-730A-FB4E-B9DC-49C54952BA05}" type="pres">
      <dgm:prSet presAssocID="{FF31A269-51F9-5F47-9D14-6F1D03D2234F}" presName="hierRoot2" presStyleCnt="0">
        <dgm:presLayoutVars>
          <dgm:hierBranch/>
        </dgm:presLayoutVars>
      </dgm:prSet>
      <dgm:spPr/>
    </dgm:pt>
    <dgm:pt modelId="{E123876F-191D-0E4E-B26D-624C3B35EFAE}" type="pres">
      <dgm:prSet presAssocID="{FF31A269-51F9-5F47-9D14-6F1D03D2234F}" presName="rootComposite" presStyleCnt="0"/>
      <dgm:spPr/>
    </dgm:pt>
    <dgm:pt modelId="{A9603772-A01C-F741-BE0B-873A9FF543B2}" type="pres">
      <dgm:prSet presAssocID="{FF31A269-51F9-5F47-9D14-6F1D03D2234F}" presName="rootText" presStyleLbl="node2" presStyleIdx="2" presStyleCnt="4">
        <dgm:presLayoutVars>
          <dgm:chPref val="3"/>
        </dgm:presLayoutVars>
      </dgm:prSet>
      <dgm:spPr/>
    </dgm:pt>
    <dgm:pt modelId="{0952EFE0-9C61-B949-95D0-3D9FAB03B99D}" type="pres">
      <dgm:prSet presAssocID="{FF31A269-51F9-5F47-9D14-6F1D03D2234F}" presName="rootConnector" presStyleLbl="node2" presStyleIdx="2" presStyleCnt="4"/>
      <dgm:spPr/>
    </dgm:pt>
    <dgm:pt modelId="{DB23ACA0-49C0-D940-8F01-0178E6BB91EE}" type="pres">
      <dgm:prSet presAssocID="{FF31A269-51F9-5F47-9D14-6F1D03D2234F}" presName="hierChild4" presStyleCnt="0"/>
      <dgm:spPr/>
    </dgm:pt>
    <dgm:pt modelId="{96E37384-0530-4B4F-BC54-8C061C7E325B}" type="pres">
      <dgm:prSet presAssocID="{FF31A269-51F9-5F47-9D14-6F1D03D2234F}" presName="hierChild5" presStyleCnt="0"/>
      <dgm:spPr/>
    </dgm:pt>
    <dgm:pt modelId="{8F9C7B1F-E045-B941-994C-3671B6ED538B}" type="pres">
      <dgm:prSet presAssocID="{195073BB-64C7-8445-BAF2-FC5591222042}" presName="Name50" presStyleLbl="parChTrans1D2" presStyleIdx="3" presStyleCnt="4"/>
      <dgm:spPr/>
    </dgm:pt>
    <dgm:pt modelId="{1331A94C-182F-C746-AB92-0D5BF0CF4AF3}" type="pres">
      <dgm:prSet presAssocID="{2AC5072F-0BB3-354C-89F4-A7A29FF34049}" presName="hierRoot2" presStyleCnt="0">
        <dgm:presLayoutVars>
          <dgm:hierBranch/>
        </dgm:presLayoutVars>
      </dgm:prSet>
      <dgm:spPr/>
    </dgm:pt>
    <dgm:pt modelId="{F2282B56-64E2-DE4B-8C91-6925E1749BC6}" type="pres">
      <dgm:prSet presAssocID="{2AC5072F-0BB3-354C-89F4-A7A29FF34049}" presName="rootComposite" presStyleCnt="0"/>
      <dgm:spPr/>
    </dgm:pt>
    <dgm:pt modelId="{DD8082AA-DE42-584A-9F6C-E2C946B82FBD}" type="pres">
      <dgm:prSet presAssocID="{2AC5072F-0BB3-354C-89F4-A7A29FF34049}" presName="rootText" presStyleLbl="node2" presStyleIdx="3" presStyleCnt="4">
        <dgm:presLayoutVars>
          <dgm:chPref val="3"/>
        </dgm:presLayoutVars>
      </dgm:prSet>
      <dgm:spPr/>
    </dgm:pt>
    <dgm:pt modelId="{B3DAF064-0B06-6A41-B8E7-1E65E7D6251D}" type="pres">
      <dgm:prSet presAssocID="{2AC5072F-0BB3-354C-89F4-A7A29FF34049}" presName="rootConnector" presStyleLbl="node2" presStyleIdx="3" presStyleCnt="4"/>
      <dgm:spPr/>
    </dgm:pt>
    <dgm:pt modelId="{80B9D5E3-3CF0-DD43-891C-5BA52AD06605}" type="pres">
      <dgm:prSet presAssocID="{2AC5072F-0BB3-354C-89F4-A7A29FF34049}" presName="hierChild4" presStyleCnt="0"/>
      <dgm:spPr/>
    </dgm:pt>
    <dgm:pt modelId="{8814580E-64BA-7047-8131-032F18C84BD4}" type="pres">
      <dgm:prSet presAssocID="{A7694D62-04B8-9B4C-809F-8B1BD7A36E9C}" presName="Name35" presStyleLbl="parChTrans1D3" presStyleIdx="0" presStyleCnt="1"/>
      <dgm:spPr/>
    </dgm:pt>
    <dgm:pt modelId="{B894A04B-293C-D941-8C30-99FF29650C05}" type="pres">
      <dgm:prSet presAssocID="{00EB7B49-46DE-7140-BB4A-C4502DAEABE2}" presName="hierRoot2" presStyleCnt="0">
        <dgm:presLayoutVars>
          <dgm:hierBranch val="r"/>
        </dgm:presLayoutVars>
      </dgm:prSet>
      <dgm:spPr/>
    </dgm:pt>
    <dgm:pt modelId="{0E1BDBDA-1A53-B243-9FF4-CA26449F8D90}" type="pres">
      <dgm:prSet presAssocID="{00EB7B49-46DE-7140-BB4A-C4502DAEABE2}" presName="rootComposite" presStyleCnt="0"/>
      <dgm:spPr/>
    </dgm:pt>
    <dgm:pt modelId="{E75F48F9-3C66-F84C-8073-5670CF746348}" type="pres">
      <dgm:prSet presAssocID="{00EB7B49-46DE-7140-BB4A-C4502DAEABE2}" presName="rootText" presStyleLbl="node3" presStyleIdx="0" presStyleCnt="1">
        <dgm:presLayoutVars>
          <dgm:chPref val="3"/>
        </dgm:presLayoutVars>
      </dgm:prSet>
      <dgm:spPr/>
    </dgm:pt>
    <dgm:pt modelId="{D14D4799-AC40-E848-A05F-7961F32D345B}" type="pres">
      <dgm:prSet presAssocID="{00EB7B49-46DE-7140-BB4A-C4502DAEABE2}" presName="rootConnector" presStyleLbl="node3" presStyleIdx="0" presStyleCnt="1"/>
      <dgm:spPr/>
    </dgm:pt>
    <dgm:pt modelId="{5B80F8AE-24E5-414A-B16B-8F184EB53BA5}" type="pres">
      <dgm:prSet presAssocID="{00EB7B49-46DE-7140-BB4A-C4502DAEABE2}" presName="hierChild4" presStyleCnt="0"/>
      <dgm:spPr/>
    </dgm:pt>
    <dgm:pt modelId="{9260E343-FA24-E347-BFCC-E0FD5EC3FA67}" type="pres">
      <dgm:prSet presAssocID="{00EB7B49-46DE-7140-BB4A-C4502DAEABE2}" presName="hierChild5" presStyleCnt="0"/>
      <dgm:spPr/>
    </dgm:pt>
    <dgm:pt modelId="{62A3C134-CAD2-724D-8D93-3AA1383CACC2}" type="pres">
      <dgm:prSet presAssocID="{2AC5072F-0BB3-354C-89F4-A7A29FF34049}" presName="hierChild5" presStyleCnt="0"/>
      <dgm:spPr/>
    </dgm:pt>
    <dgm:pt modelId="{28D7C0AE-807A-EC4A-B653-905C8BA0B40A}" type="pres">
      <dgm:prSet presAssocID="{65219C45-5F70-B746-B5DC-A483ED601733}" presName="hierChild3" presStyleCnt="0"/>
      <dgm:spPr/>
    </dgm:pt>
  </dgm:ptLst>
  <dgm:cxnLst>
    <dgm:cxn modelId="{B180A405-FEBF-F94F-8F27-BDCDE1F3B066}" type="presOf" srcId="{5A356641-746B-E645-BCDD-7C9DDC1497A9}" destId="{77F985A6-8C5D-E641-BB78-4C8D45CF3E79}" srcOrd="0" destOrd="0" presId="urn:microsoft.com/office/officeart/2005/8/layout/orgChart1"/>
    <dgm:cxn modelId="{231A7E0A-689D-6246-BF70-38D0A8EBE476}" type="presOf" srcId="{A7694D62-04B8-9B4C-809F-8B1BD7A36E9C}" destId="{8814580E-64BA-7047-8131-032F18C84BD4}" srcOrd="0" destOrd="0" presId="urn:microsoft.com/office/officeart/2005/8/layout/orgChart1"/>
    <dgm:cxn modelId="{1501B70E-78ED-8240-8485-ACBC16B95064}" type="presOf" srcId="{1FB566AF-86A2-C648-9C94-B86E7EAC8BEC}" destId="{E8DD7CB0-E113-D942-BA54-AA99E13638A4}" srcOrd="1" destOrd="0" presId="urn:microsoft.com/office/officeart/2005/8/layout/orgChart1"/>
    <dgm:cxn modelId="{CAEC7312-3312-E344-9DD8-B494FCAD15D9}" type="presOf" srcId="{00EB7B49-46DE-7140-BB4A-C4502DAEABE2}" destId="{E75F48F9-3C66-F84C-8073-5670CF746348}" srcOrd="0" destOrd="0" presId="urn:microsoft.com/office/officeart/2005/8/layout/orgChart1"/>
    <dgm:cxn modelId="{42D4AD12-5C53-0843-A25D-FEAA839CA23B}" type="presOf" srcId="{195073BB-64C7-8445-BAF2-FC5591222042}" destId="{8F9C7B1F-E045-B941-994C-3671B6ED538B}" srcOrd="0" destOrd="0" presId="urn:microsoft.com/office/officeart/2005/8/layout/orgChart1"/>
    <dgm:cxn modelId="{4ECDEC1E-E062-1043-8962-33AB3FF83DB1}" srcId="{65219C45-5F70-B746-B5DC-A483ED601733}" destId="{FF31A269-51F9-5F47-9D14-6F1D03D2234F}" srcOrd="2" destOrd="0" parTransId="{300BF14B-98AB-3941-981F-D2ACCDC94C73}" sibTransId="{667AD4F6-EBAC-1B4C-B521-AD516D3B6351}"/>
    <dgm:cxn modelId="{2887E12E-C5FE-4741-B549-6FD415F69ADC}" type="presOf" srcId="{2AC5072F-0BB3-354C-89F4-A7A29FF34049}" destId="{B3DAF064-0B06-6A41-B8E7-1E65E7D6251D}" srcOrd="1" destOrd="0" presId="urn:microsoft.com/office/officeart/2005/8/layout/orgChart1"/>
    <dgm:cxn modelId="{2704F33D-2889-F445-B548-36D940762A78}" type="presOf" srcId="{FF31A269-51F9-5F47-9D14-6F1D03D2234F}" destId="{A9603772-A01C-F741-BE0B-873A9FF543B2}" srcOrd="0" destOrd="0" presId="urn:microsoft.com/office/officeart/2005/8/layout/orgChart1"/>
    <dgm:cxn modelId="{53FFBB43-457F-1F49-B48C-7DDA8137B6A1}" type="presOf" srcId="{4F113260-F76C-9B44-A6B7-C3B035BE53E5}" destId="{95DE785B-F715-B540-8503-5FECB45A9E8C}" srcOrd="0" destOrd="0" presId="urn:microsoft.com/office/officeart/2005/8/layout/orgChart1"/>
    <dgm:cxn modelId="{E197A244-4521-E842-8E08-2841D7920AE0}" srcId="{65219C45-5F70-B746-B5DC-A483ED601733}" destId="{D8A11FC3-DB05-8D44-9C0C-69B2C49B251F}" srcOrd="0" destOrd="0" parTransId="{A802A263-426A-214E-A703-EED543D360A0}" sibTransId="{371836FF-B91A-024C-BAB0-09984D2654F5}"/>
    <dgm:cxn modelId="{F6D26647-9EC6-B446-8BEC-3C3EE843BFD0}" type="presOf" srcId="{1FB566AF-86A2-C648-9C94-B86E7EAC8BEC}" destId="{339F1517-8CE6-0147-8FF4-F30347D17CBC}" srcOrd="0" destOrd="0" presId="urn:microsoft.com/office/officeart/2005/8/layout/orgChart1"/>
    <dgm:cxn modelId="{A479EA5A-C59D-8D4C-8BB4-518432D54799}" srcId="{65219C45-5F70-B746-B5DC-A483ED601733}" destId="{1FB566AF-86A2-C648-9C94-B86E7EAC8BEC}" srcOrd="1" destOrd="0" parTransId="{5A356641-746B-E645-BCDD-7C9DDC1497A9}" sibTransId="{035CCD81-29DC-DA45-A9F0-F16F945AD517}"/>
    <dgm:cxn modelId="{97DE2675-E0EB-4542-AE05-72BFCB936B6A}" srcId="{65219C45-5F70-B746-B5DC-A483ED601733}" destId="{2AC5072F-0BB3-354C-89F4-A7A29FF34049}" srcOrd="3" destOrd="0" parTransId="{195073BB-64C7-8445-BAF2-FC5591222042}" sibTransId="{4D0EDABC-CD58-BA41-ACB2-7DD8F9A85C3B}"/>
    <dgm:cxn modelId="{9F1FDB7F-5E28-DB40-A248-E0A1653A5F18}" type="presOf" srcId="{65219C45-5F70-B746-B5DC-A483ED601733}" destId="{4FB14B12-CC73-594D-A9A5-D1931D097538}" srcOrd="0" destOrd="0" presId="urn:microsoft.com/office/officeart/2005/8/layout/orgChart1"/>
    <dgm:cxn modelId="{1D540A85-BCC0-0F41-B9A4-678EA3BF1033}" type="presOf" srcId="{65219C45-5F70-B746-B5DC-A483ED601733}" destId="{DA7858DB-4C10-C145-88EC-1E36370A774C}" srcOrd="1" destOrd="0" presId="urn:microsoft.com/office/officeart/2005/8/layout/orgChart1"/>
    <dgm:cxn modelId="{AF502794-23E2-A943-849B-A422F77D8D56}" type="presOf" srcId="{A802A263-426A-214E-A703-EED543D360A0}" destId="{3CDFAA5E-0D63-C940-BCCA-E8F67D98D6CF}" srcOrd="0" destOrd="0" presId="urn:microsoft.com/office/officeart/2005/8/layout/orgChart1"/>
    <dgm:cxn modelId="{C96E5E99-1045-5B48-B6A6-5FC8A2E77C1B}" type="presOf" srcId="{D8A11FC3-DB05-8D44-9C0C-69B2C49B251F}" destId="{2C886368-B2C5-A44A-8E96-9C2D1D3A6744}" srcOrd="1" destOrd="0" presId="urn:microsoft.com/office/officeart/2005/8/layout/orgChart1"/>
    <dgm:cxn modelId="{3EBC729A-CECD-FB40-ADC4-C0DDD4FE5816}" srcId="{4F113260-F76C-9B44-A6B7-C3B035BE53E5}" destId="{65219C45-5F70-B746-B5DC-A483ED601733}" srcOrd="0" destOrd="0" parTransId="{899623DB-287F-524A-98C3-30A6C92D4C8E}" sibTransId="{EAB64BA0-93C6-4C49-A936-FED4B2FDE733}"/>
    <dgm:cxn modelId="{05E51EAB-0E23-8845-AB0B-EC3DED51A635}" type="presOf" srcId="{D8A11FC3-DB05-8D44-9C0C-69B2C49B251F}" destId="{315E2E32-BC5E-F54B-9EBF-280CE21ECCE6}" srcOrd="0" destOrd="0" presId="urn:microsoft.com/office/officeart/2005/8/layout/orgChart1"/>
    <dgm:cxn modelId="{7E138CAC-C2FA-454A-A08C-B3C7AB96A738}" srcId="{2AC5072F-0BB3-354C-89F4-A7A29FF34049}" destId="{00EB7B49-46DE-7140-BB4A-C4502DAEABE2}" srcOrd="0" destOrd="0" parTransId="{A7694D62-04B8-9B4C-809F-8B1BD7A36E9C}" sibTransId="{E84D6439-1504-534B-8AC5-DFE50C4756EB}"/>
    <dgm:cxn modelId="{B310F9B3-6AA0-1542-B221-A1924052CEFA}" type="presOf" srcId="{FF31A269-51F9-5F47-9D14-6F1D03D2234F}" destId="{0952EFE0-9C61-B949-95D0-3D9FAB03B99D}" srcOrd="1" destOrd="0" presId="urn:microsoft.com/office/officeart/2005/8/layout/orgChart1"/>
    <dgm:cxn modelId="{8582D6D4-A7B7-974A-8B74-E5709DE1E3CA}" type="presOf" srcId="{300BF14B-98AB-3941-981F-D2ACCDC94C73}" destId="{903A2C32-017C-B948-B8FE-63041E210D68}" srcOrd="0" destOrd="0" presId="urn:microsoft.com/office/officeart/2005/8/layout/orgChart1"/>
    <dgm:cxn modelId="{12D5C7E4-5F02-9248-B9E5-F4D933ED5EF9}" type="presOf" srcId="{00EB7B49-46DE-7140-BB4A-C4502DAEABE2}" destId="{D14D4799-AC40-E848-A05F-7961F32D345B}" srcOrd="1" destOrd="0" presId="urn:microsoft.com/office/officeart/2005/8/layout/orgChart1"/>
    <dgm:cxn modelId="{F7E7BBE7-E8A5-4044-8891-A38008C98090}" type="presOf" srcId="{2AC5072F-0BB3-354C-89F4-A7A29FF34049}" destId="{DD8082AA-DE42-584A-9F6C-E2C946B82FBD}" srcOrd="0" destOrd="0" presId="urn:microsoft.com/office/officeart/2005/8/layout/orgChart1"/>
    <dgm:cxn modelId="{D87AAFA2-507D-794B-A12F-2A8E96A09032}" type="presParOf" srcId="{95DE785B-F715-B540-8503-5FECB45A9E8C}" destId="{FB9AF460-7D09-9E45-9807-EE229F1A4A41}" srcOrd="0" destOrd="0" presId="urn:microsoft.com/office/officeart/2005/8/layout/orgChart1"/>
    <dgm:cxn modelId="{CFE3C199-5030-284B-982A-25D9CFEB1A29}" type="presParOf" srcId="{FB9AF460-7D09-9E45-9807-EE229F1A4A41}" destId="{E0D1894B-C427-324E-849C-634E8EAAA155}" srcOrd="0" destOrd="0" presId="urn:microsoft.com/office/officeart/2005/8/layout/orgChart1"/>
    <dgm:cxn modelId="{793085CF-14A2-2244-BAE4-268F7CDF1B12}" type="presParOf" srcId="{E0D1894B-C427-324E-849C-634E8EAAA155}" destId="{4FB14B12-CC73-594D-A9A5-D1931D097538}" srcOrd="0" destOrd="0" presId="urn:microsoft.com/office/officeart/2005/8/layout/orgChart1"/>
    <dgm:cxn modelId="{21A3C9F8-C770-694E-B313-F9738A806457}" type="presParOf" srcId="{E0D1894B-C427-324E-849C-634E8EAAA155}" destId="{DA7858DB-4C10-C145-88EC-1E36370A774C}" srcOrd="1" destOrd="0" presId="urn:microsoft.com/office/officeart/2005/8/layout/orgChart1"/>
    <dgm:cxn modelId="{F16B16E5-0860-994D-BB37-7554AB2F6D8C}" type="presParOf" srcId="{FB9AF460-7D09-9E45-9807-EE229F1A4A41}" destId="{C768BB2A-DD38-244A-8503-5B852B3AF4CB}" srcOrd="1" destOrd="0" presId="urn:microsoft.com/office/officeart/2005/8/layout/orgChart1"/>
    <dgm:cxn modelId="{60889B98-09A2-334C-AF44-C68DECB85363}" type="presParOf" srcId="{C768BB2A-DD38-244A-8503-5B852B3AF4CB}" destId="{3CDFAA5E-0D63-C940-BCCA-E8F67D98D6CF}" srcOrd="0" destOrd="0" presId="urn:microsoft.com/office/officeart/2005/8/layout/orgChart1"/>
    <dgm:cxn modelId="{F767E768-8A3B-374D-9F39-44DFECD6F331}" type="presParOf" srcId="{C768BB2A-DD38-244A-8503-5B852B3AF4CB}" destId="{982B2C56-13B5-2D45-91B9-06564CCA3C34}" srcOrd="1" destOrd="0" presId="urn:microsoft.com/office/officeart/2005/8/layout/orgChart1"/>
    <dgm:cxn modelId="{132251ED-C92C-AC49-8592-7555E08621DC}" type="presParOf" srcId="{982B2C56-13B5-2D45-91B9-06564CCA3C34}" destId="{35C691A1-F424-E74C-BCC1-90D58A347FCD}" srcOrd="0" destOrd="0" presId="urn:microsoft.com/office/officeart/2005/8/layout/orgChart1"/>
    <dgm:cxn modelId="{CD0C464A-1235-E14F-AF5B-DC705C681BDB}" type="presParOf" srcId="{35C691A1-F424-E74C-BCC1-90D58A347FCD}" destId="{315E2E32-BC5E-F54B-9EBF-280CE21ECCE6}" srcOrd="0" destOrd="0" presId="urn:microsoft.com/office/officeart/2005/8/layout/orgChart1"/>
    <dgm:cxn modelId="{2B303CA9-6952-F847-94F7-4A241D59F6B2}" type="presParOf" srcId="{35C691A1-F424-E74C-BCC1-90D58A347FCD}" destId="{2C886368-B2C5-A44A-8E96-9C2D1D3A6744}" srcOrd="1" destOrd="0" presId="urn:microsoft.com/office/officeart/2005/8/layout/orgChart1"/>
    <dgm:cxn modelId="{7AC29021-DA7E-B247-A24E-41DA3A42DC66}" type="presParOf" srcId="{982B2C56-13B5-2D45-91B9-06564CCA3C34}" destId="{FACC4405-43EC-7949-B2A3-1F8EA965A912}" srcOrd="1" destOrd="0" presId="urn:microsoft.com/office/officeart/2005/8/layout/orgChart1"/>
    <dgm:cxn modelId="{6FCF292D-F20A-3A42-B3C4-276E3D1B6CC8}" type="presParOf" srcId="{982B2C56-13B5-2D45-91B9-06564CCA3C34}" destId="{FFD77994-6668-EF44-B357-192D0A259ABE}" srcOrd="2" destOrd="0" presId="urn:microsoft.com/office/officeart/2005/8/layout/orgChart1"/>
    <dgm:cxn modelId="{7BB23FF4-DD16-8C42-98C1-9E5EBEAD5977}" type="presParOf" srcId="{C768BB2A-DD38-244A-8503-5B852B3AF4CB}" destId="{77F985A6-8C5D-E641-BB78-4C8D45CF3E79}" srcOrd="2" destOrd="0" presId="urn:microsoft.com/office/officeart/2005/8/layout/orgChart1"/>
    <dgm:cxn modelId="{F99C1612-7BBD-A446-8B45-EAC36AE1E8F8}" type="presParOf" srcId="{C768BB2A-DD38-244A-8503-5B852B3AF4CB}" destId="{308E98D0-F65F-BF47-8A61-7D49482DEE4B}" srcOrd="3" destOrd="0" presId="urn:microsoft.com/office/officeart/2005/8/layout/orgChart1"/>
    <dgm:cxn modelId="{E8C1CD7E-F834-BC41-BC0B-2AA5C84639B1}" type="presParOf" srcId="{308E98D0-F65F-BF47-8A61-7D49482DEE4B}" destId="{D2D54103-B67A-F54A-A7E3-38E024282000}" srcOrd="0" destOrd="0" presId="urn:microsoft.com/office/officeart/2005/8/layout/orgChart1"/>
    <dgm:cxn modelId="{708E8C86-5BD0-C345-980D-8705A912F06F}" type="presParOf" srcId="{D2D54103-B67A-F54A-A7E3-38E024282000}" destId="{339F1517-8CE6-0147-8FF4-F30347D17CBC}" srcOrd="0" destOrd="0" presId="urn:microsoft.com/office/officeart/2005/8/layout/orgChart1"/>
    <dgm:cxn modelId="{7B671E26-2971-8446-B484-16A1CFC485CA}" type="presParOf" srcId="{D2D54103-B67A-F54A-A7E3-38E024282000}" destId="{E8DD7CB0-E113-D942-BA54-AA99E13638A4}" srcOrd="1" destOrd="0" presId="urn:microsoft.com/office/officeart/2005/8/layout/orgChart1"/>
    <dgm:cxn modelId="{F461BF68-3321-8C44-869A-0D79D1D692E6}" type="presParOf" srcId="{308E98D0-F65F-BF47-8A61-7D49482DEE4B}" destId="{77B0C13F-40EC-2549-9D04-AF02C23A8332}" srcOrd="1" destOrd="0" presId="urn:microsoft.com/office/officeart/2005/8/layout/orgChart1"/>
    <dgm:cxn modelId="{F7519ADE-BCC7-AE46-A91E-747154BD06B4}" type="presParOf" srcId="{308E98D0-F65F-BF47-8A61-7D49482DEE4B}" destId="{7B7B586B-623F-254A-8DF7-720EDB426F75}" srcOrd="2" destOrd="0" presId="urn:microsoft.com/office/officeart/2005/8/layout/orgChart1"/>
    <dgm:cxn modelId="{7AB7050D-515F-0945-A2D7-0492F441CAA2}" type="presParOf" srcId="{C768BB2A-DD38-244A-8503-5B852B3AF4CB}" destId="{903A2C32-017C-B948-B8FE-63041E210D68}" srcOrd="4" destOrd="0" presId="urn:microsoft.com/office/officeart/2005/8/layout/orgChart1"/>
    <dgm:cxn modelId="{B2995AAA-124C-4F41-8F3E-B7B3E54A4D4F}" type="presParOf" srcId="{C768BB2A-DD38-244A-8503-5B852B3AF4CB}" destId="{3D9AF9E6-730A-FB4E-B9DC-49C54952BA05}" srcOrd="5" destOrd="0" presId="urn:microsoft.com/office/officeart/2005/8/layout/orgChart1"/>
    <dgm:cxn modelId="{4ADB38D7-D02B-7146-B8A8-0E35E0A29E61}" type="presParOf" srcId="{3D9AF9E6-730A-FB4E-B9DC-49C54952BA05}" destId="{E123876F-191D-0E4E-B26D-624C3B35EFAE}" srcOrd="0" destOrd="0" presId="urn:microsoft.com/office/officeart/2005/8/layout/orgChart1"/>
    <dgm:cxn modelId="{B8DDB356-09CF-7D45-885D-25F77F52FFA2}" type="presParOf" srcId="{E123876F-191D-0E4E-B26D-624C3B35EFAE}" destId="{A9603772-A01C-F741-BE0B-873A9FF543B2}" srcOrd="0" destOrd="0" presId="urn:microsoft.com/office/officeart/2005/8/layout/orgChart1"/>
    <dgm:cxn modelId="{8F41BDE4-D7C6-4746-B20D-F31E0D007431}" type="presParOf" srcId="{E123876F-191D-0E4E-B26D-624C3B35EFAE}" destId="{0952EFE0-9C61-B949-95D0-3D9FAB03B99D}" srcOrd="1" destOrd="0" presId="urn:microsoft.com/office/officeart/2005/8/layout/orgChart1"/>
    <dgm:cxn modelId="{05669D39-7B61-8744-BF6B-3EF9B190AF3C}" type="presParOf" srcId="{3D9AF9E6-730A-FB4E-B9DC-49C54952BA05}" destId="{DB23ACA0-49C0-D940-8F01-0178E6BB91EE}" srcOrd="1" destOrd="0" presId="urn:microsoft.com/office/officeart/2005/8/layout/orgChart1"/>
    <dgm:cxn modelId="{643E27C7-2022-0B4F-BFEB-04A6818349EC}" type="presParOf" srcId="{3D9AF9E6-730A-FB4E-B9DC-49C54952BA05}" destId="{96E37384-0530-4B4F-BC54-8C061C7E325B}" srcOrd="2" destOrd="0" presId="urn:microsoft.com/office/officeart/2005/8/layout/orgChart1"/>
    <dgm:cxn modelId="{0F594426-B86D-E940-ACF0-2F57616503FB}" type="presParOf" srcId="{C768BB2A-DD38-244A-8503-5B852B3AF4CB}" destId="{8F9C7B1F-E045-B941-994C-3671B6ED538B}" srcOrd="6" destOrd="0" presId="urn:microsoft.com/office/officeart/2005/8/layout/orgChart1"/>
    <dgm:cxn modelId="{E2C6E6C4-E53F-914E-8A1C-C1E6F1E638CD}" type="presParOf" srcId="{C768BB2A-DD38-244A-8503-5B852B3AF4CB}" destId="{1331A94C-182F-C746-AB92-0D5BF0CF4AF3}" srcOrd="7" destOrd="0" presId="urn:microsoft.com/office/officeart/2005/8/layout/orgChart1"/>
    <dgm:cxn modelId="{3E05EC81-4016-494F-A13F-CA689CE2ECC5}" type="presParOf" srcId="{1331A94C-182F-C746-AB92-0D5BF0CF4AF3}" destId="{F2282B56-64E2-DE4B-8C91-6925E1749BC6}" srcOrd="0" destOrd="0" presId="urn:microsoft.com/office/officeart/2005/8/layout/orgChart1"/>
    <dgm:cxn modelId="{4215ED3D-57D3-6740-9DA8-B3EDF099D37F}" type="presParOf" srcId="{F2282B56-64E2-DE4B-8C91-6925E1749BC6}" destId="{DD8082AA-DE42-584A-9F6C-E2C946B82FBD}" srcOrd="0" destOrd="0" presId="urn:microsoft.com/office/officeart/2005/8/layout/orgChart1"/>
    <dgm:cxn modelId="{85D02A92-3F55-2144-A59B-C69CF5B649DA}" type="presParOf" srcId="{F2282B56-64E2-DE4B-8C91-6925E1749BC6}" destId="{B3DAF064-0B06-6A41-B8E7-1E65E7D6251D}" srcOrd="1" destOrd="0" presId="urn:microsoft.com/office/officeart/2005/8/layout/orgChart1"/>
    <dgm:cxn modelId="{60DBCA27-9576-C940-A2EF-5B567916EF5C}" type="presParOf" srcId="{1331A94C-182F-C746-AB92-0D5BF0CF4AF3}" destId="{80B9D5E3-3CF0-DD43-891C-5BA52AD06605}" srcOrd="1" destOrd="0" presId="urn:microsoft.com/office/officeart/2005/8/layout/orgChart1"/>
    <dgm:cxn modelId="{AA2FEC13-56D9-A74C-B7E7-DEE9B4D07E41}" type="presParOf" srcId="{80B9D5E3-3CF0-DD43-891C-5BA52AD06605}" destId="{8814580E-64BA-7047-8131-032F18C84BD4}" srcOrd="0" destOrd="0" presId="urn:microsoft.com/office/officeart/2005/8/layout/orgChart1"/>
    <dgm:cxn modelId="{9A5FCB54-C2BB-C941-BE11-D4DD1D1D27D5}" type="presParOf" srcId="{80B9D5E3-3CF0-DD43-891C-5BA52AD06605}" destId="{B894A04B-293C-D941-8C30-99FF29650C05}" srcOrd="1" destOrd="0" presId="urn:microsoft.com/office/officeart/2005/8/layout/orgChart1"/>
    <dgm:cxn modelId="{DCF18E8A-B910-FE4F-B232-CAE23C669359}" type="presParOf" srcId="{B894A04B-293C-D941-8C30-99FF29650C05}" destId="{0E1BDBDA-1A53-B243-9FF4-CA26449F8D90}" srcOrd="0" destOrd="0" presId="urn:microsoft.com/office/officeart/2005/8/layout/orgChart1"/>
    <dgm:cxn modelId="{BE1E9DB2-5D00-564D-A20E-BD5796CBF4FE}" type="presParOf" srcId="{0E1BDBDA-1A53-B243-9FF4-CA26449F8D90}" destId="{E75F48F9-3C66-F84C-8073-5670CF746348}" srcOrd="0" destOrd="0" presId="urn:microsoft.com/office/officeart/2005/8/layout/orgChart1"/>
    <dgm:cxn modelId="{85E2C8DF-5F9A-E847-9573-25B27055ABCE}" type="presParOf" srcId="{0E1BDBDA-1A53-B243-9FF4-CA26449F8D90}" destId="{D14D4799-AC40-E848-A05F-7961F32D345B}" srcOrd="1" destOrd="0" presId="urn:microsoft.com/office/officeart/2005/8/layout/orgChart1"/>
    <dgm:cxn modelId="{1767EA02-98B5-2C4E-9588-08CA4FA0D837}" type="presParOf" srcId="{B894A04B-293C-D941-8C30-99FF29650C05}" destId="{5B80F8AE-24E5-414A-B16B-8F184EB53BA5}" srcOrd="1" destOrd="0" presId="urn:microsoft.com/office/officeart/2005/8/layout/orgChart1"/>
    <dgm:cxn modelId="{C3BB6F04-6D82-9340-8F26-1F9E0BA33228}" type="presParOf" srcId="{B894A04B-293C-D941-8C30-99FF29650C05}" destId="{9260E343-FA24-E347-BFCC-E0FD5EC3FA67}" srcOrd="2" destOrd="0" presId="urn:microsoft.com/office/officeart/2005/8/layout/orgChart1"/>
    <dgm:cxn modelId="{59566686-FBAA-5C44-94AC-5475F22A402F}" type="presParOf" srcId="{1331A94C-182F-C746-AB92-0D5BF0CF4AF3}" destId="{62A3C134-CAD2-724D-8D93-3AA1383CACC2}" srcOrd="2" destOrd="0" presId="urn:microsoft.com/office/officeart/2005/8/layout/orgChart1"/>
    <dgm:cxn modelId="{C37E83EB-E0AA-1C4B-BE54-2C2B7B1C35DA}" type="presParOf" srcId="{FB9AF460-7D09-9E45-9807-EE229F1A4A41}" destId="{28D7C0AE-807A-EC4A-B653-905C8BA0B40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FE46BD3-FE52-4EAD-913C-8C66ED63797B}" type="doc">
      <dgm:prSet loTypeId="urn:microsoft.com/office/officeart/2005/8/layout/pyramid1" loCatId="pyramid" qsTypeId="urn:microsoft.com/office/officeart/2005/8/quickstyle/simple1" qsCatId="simple" csTypeId="urn:microsoft.com/office/officeart/2005/8/colors/accent1_2" csCatId="accent1" phldr="1"/>
      <dgm:spPr/>
    </dgm:pt>
    <dgm:pt modelId="{99F4742F-6F8C-4BCD-882F-96782F1F8D73}">
      <dgm:prSet phldrT="[Metin]" custT="1"/>
      <dgm:spPr/>
      <dgm:t>
        <a:bodyPr/>
        <a:lstStyle/>
        <a:p>
          <a:r>
            <a:rPr lang="tr-TR" sz="3200" b="1" dirty="0" err="1"/>
            <a:t>Ovum</a:t>
          </a:r>
          <a:endParaRPr lang="tr-TR" sz="3200" b="1" dirty="0"/>
        </a:p>
      </dgm:t>
    </dgm:pt>
    <dgm:pt modelId="{90F718A1-E01F-4109-BBA7-EC506DB5A09C}" type="parTrans" cxnId="{B4DB502D-3074-4E8E-9D48-1328ADF84B33}">
      <dgm:prSet/>
      <dgm:spPr/>
      <dgm:t>
        <a:bodyPr/>
        <a:lstStyle/>
        <a:p>
          <a:endParaRPr lang="tr-TR"/>
        </a:p>
      </dgm:t>
    </dgm:pt>
    <dgm:pt modelId="{A2F8DD12-DA59-443B-AF5F-32372C179A1E}" type="sibTrans" cxnId="{B4DB502D-3074-4E8E-9D48-1328ADF84B33}">
      <dgm:prSet/>
      <dgm:spPr/>
      <dgm:t>
        <a:bodyPr/>
        <a:lstStyle/>
        <a:p>
          <a:endParaRPr lang="tr-TR"/>
        </a:p>
      </dgm:t>
    </dgm:pt>
    <dgm:pt modelId="{CE6369FA-87FC-4A78-B0C0-E132DAC947F5}">
      <dgm:prSet phldrT="[Metin]" custT="1"/>
      <dgm:spPr/>
      <dgm:t>
        <a:bodyPr/>
        <a:lstStyle/>
        <a:p>
          <a:r>
            <a:rPr lang="tr-TR" sz="4400" b="1" dirty="0"/>
            <a:t>Embriyo</a:t>
          </a:r>
          <a:r>
            <a:rPr lang="tr-TR" sz="6500" dirty="0"/>
            <a:t> </a:t>
          </a:r>
        </a:p>
      </dgm:t>
    </dgm:pt>
    <dgm:pt modelId="{0390AAA1-208E-45E0-8700-A43DAD7C585A}" type="parTrans" cxnId="{B073C05B-512C-4DCC-996B-2B94313F4D48}">
      <dgm:prSet/>
      <dgm:spPr/>
      <dgm:t>
        <a:bodyPr/>
        <a:lstStyle/>
        <a:p>
          <a:endParaRPr lang="tr-TR"/>
        </a:p>
      </dgm:t>
    </dgm:pt>
    <dgm:pt modelId="{D0387A03-A16C-4A22-B79D-190FA6187DC1}" type="sibTrans" cxnId="{B073C05B-512C-4DCC-996B-2B94313F4D48}">
      <dgm:prSet/>
      <dgm:spPr/>
      <dgm:t>
        <a:bodyPr/>
        <a:lstStyle/>
        <a:p>
          <a:endParaRPr lang="tr-TR"/>
        </a:p>
      </dgm:t>
    </dgm:pt>
    <dgm:pt modelId="{49392DF6-E540-425D-90AF-10D7C1C193EE}">
      <dgm:prSet phldrT="[Metin]"/>
      <dgm:spPr/>
      <dgm:t>
        <a:bodyPr/>
        <a:lstStyle/>
        <a:p>
          <a:r>
            <a:rPr lang="tr-TR" dirty="0"/>
            <a:t>Fetüs</a:t>
          </a:r>
        </a:p>
      </dgm:t>
    </dgm:pt>
    <dgm:pt modelId="{CF09196A-91BD-4567-B4BE-420FF1C21731}" type="parTrans" cxnId="{58879202-52C1-49A0-8970-FDA3219C423F}">
      <dgm:prSet/>
      <dgm:spPr/>
      <dgm:t>
        <a:bodyPr/>
        <a:lstStyle/>
        <a:p>
          <a:endParaRPr lang="tr-TR"/>
        </a:p>
      </dgm:t>
    </dgm:pt>
    <dgm:pt modelId="{5B88745F-7A6B-428E-90B0-65BE49AD52CC}" type="sibTrans" cxnId="{58879202-52C1-49A0-8970-FDA3219C423F}">
      <dgm:prSet/>
      <dgm:spPr/>
      <dgm:t>
        <a:bodyPr/>
        <a:lstStyle/>
        <a:p>
          <a:endParaRPr lang="tr-TR"/>
        </a:p>
      </dgm:t>
    </dgm:pt>
    <dgm:pt modelId="{1EDB182A-C281-495A-8D9A-CD9B9AFE7FF0}" type="pres">
      <dgm:prSet presAssocID="{3FE46BD3-FE52-4EAD-913C-8C66ED63797B}" presName="Name0" presStyleCnt="0">
        <dgm:presLayoutVars>
          <dgm:dir/>
          <dgm:animLvl val="lvl"/>
          <dgm:resizeHandles val="exact"/>
        </dgm:presLayoutVars>
      </dgm:prSet>
      <dgm:spPr/>
    </dgm:pt>
    <dgm:pt modelId="{AD3C6CA0-837D-4947-80EF-BCAEB5E45D72}" type="pres">
      <dgm:prSet presAssocID="{99F4742F-6F8C-4BCD-882F-96782F1F8D73}" presName="Name8" presStyleCnt="0"/>
      <dgm:spPr/>
    </dgm:pt>
    <dgm:pt modelId="{F6F1A138-6AB6-4294-A4D1-1F62749D1BBF}" type="pres">
      <dgm:prSet presAssocID="{99F4742F-6F8C-4BCD-882F-96782F1F8D73}" presName="level" presStyleLbl="node1" presStyleIdx="0" presStyleCnt="3">
        <dgm:presLayoutVars>
          <dgm:chMax val="1"/>
          <dgm:bulletEnabled val="1"/>
        </dgm:presLayoutVars>
      </dgm:prSet>
      <dgm:spPr/>
    </dgm:pt>
    <dgm:pt modelId="{A62DC4B1-C603-43F8-B3AB-50B381D046D9}" type="pres">
      <dgm:prSet presAssocID="{99F4742F-6F8C-4BCD-882F-96782F1F8D73}" presName="levelTx" presStyleLbl="revTx" presStyleIdx="0" presStyleCnt="0">
        <dgm:presLayoutVars>
          <dgm:chMax val="1"/>
          <dgm:bulletEnabled val="1"/>
        </dgm:presLayoutVars>
      </dgm:prSet>
      <dgm:spPr/>
    </dgm:pt>
    <dgm:pt modelId="{03225BE1-953A-4F76-9326-9D1835F763BC}" type="pres">
      <dgm:prSet presAssocID="{CE6369FA-87FC-4A78-B0C0-E132DAC947F5}" presName="Name8" presStyleCnt="0"/>
      <dgm:spPr/>
    </dgm:pt>
    <dgm:pt modelId="{071D92B7-348B-4EA6-9CC4-C0D4FAC50915}" type="pres">
      <dgm:prSet presAssocID="{CE6369FA-87FC-4A78-B0C0-E132DAC947F5}" presName="level" presStyleLbl="node1" presStyleIdx="1" presStyleCnt="3">
        <dgm:presLayoutVars>
          <dgm:chMax val="1"/>
          <dgm:bulletEnabled val="1"/>
        </dgm:presLayoutVars>
      </dgm:prSet>
      <dgm:spPr/>
    </dgm:pt>
    <dgm:pt modelId="{1BA4B24D-0E34-413C-8DE7-D5887A4B16CF}" type="pres">
      <dgm:prSet presAssocID="{CE6369FA-87FC-4A78-B0C0-E132DAC947F5}" presName="levelTx" presStyleLbl="revTx" presStyleIdx="0" presStyleCnt="0">
        <dgm:presLayoutVars>
          <dgm:chMax val="1"/>
          <dgm:bulletEnabled val="1"/>
        </dgm:presLayoutVars>
      </dgm:prSet>
      <dgm:spPr/>
    </dgm:pt>
    <dgm:pt modelId="{1F0F5A6D-95C7-4E46-BAB3-DCB74558B956}" type="pres">
      <dgm:prSet presAssocID="{49392DF6-E540-425D-90AF-10D7C1C193EE}" presName="Name8" presStyleCnt="0"/>
      <dgm:spPr/>
    </dgm:pt>
    <dgm:pt modelId="{99AF998E-0CA9-441F-B6BF-CA7A33A9C2FE}" type="pres">
      <dgm:prSet presAssocID="{49392DF6-E540-425D-90AF-10D7C1C193EE}" presName="level" presStyleLbl="node1" presStyleIdx="2" presStyleCnt="3">
        <dgm:presLayoutVars>
          <dgm:chMax val="1"/>
          <dgm:bulletEnabled val="1"/>
        </dgm:presLayoutVars>
      </dgm:prSet>
      <dgm:spPr/>
    </dgm:pt>
    <dgm:pt modelId="{BE0A63DE-C6BC-4CCF-B3B4-72DC8F027722}" type="pres">
      <dgm:prSet presAssocID="{49392DF6-E540-425D-90AF-10D7C1C193EE}" presName="levelTx" presStyleLbl="revTx" presStyleIdx="0" presStyleCnt="0">
        <dgm:presLayoutVars>
          <dgm:chMax val="1"/>
          <dgm:bulletEnabled val="1"/>
        </dgm:presLayoutVars>
      </dgm:prSet>
      <dgm:spPr/>
    </dgm:pt>
  </dgm:ptLst>
  <dgm:cxnLst>
    <dgm:cxn modelId="{58879202-52C1-49A0-8970-FDA3219C423F}" srcId="{3FE46BD3-FE52-4EAD-913C-8C66ED63797B}" destId="{49392DF6-E540-425D-90AF-10D7C1C193EE}" srcOrd="2" destOrd="0" parTransId="{CF09196A-91BD-4567-B4BE-420FF1C21731}" sibTransId="{5B88745F-7A6B-428E-90B0-65BE49AD52CC}"/>
    <dgm:cxn modelId="{1EDECA25-FB9E-47A8-B9A3-AE1C0F7E6CDF}" type="presOf" srcId="{3FE46BD3-FE52-4EAD-913C-8C66ED63797B}" destId="{1EDB182A-C281-495A-8D9A-CD9B9AFE7FF0}" srcOrd="0" destOrd="0" presId="urn:microsoft.com/office/officeart/2005/8/layout/pyramid1"/>
    <dgm:cxn modelId="{B4DB502D-3074-4E8E-9D48-1328ADF84B33}" srcId="{3FE46BD3-FE52-4EAD-913C-8C66ED63797B}" destId="{99F4742F-6F8C-4BCD-882F-96782F1F8D73}" srcOrd="0" destOrd="0" parTransId="{90F718A1-E01F-4109-BBA7-EC506DB5A09C}" sibTransId="{A2F8DD12-DA59-443B-AF5F-32372C179A1E}"/>
    <dgm:cxn modelId="{92D7773C-EE91-4907-8D42-C5743FE1462B}" type="presOf" srcId="{CE6369FA-87FC-4A78-B0C0-E132DAC947F5}" destId="{1BA4B24D-0E34-413C-8DE7-D5887A4B16CF}" srcOrd="1" destOrd="0" presId="urn:microsoft.com/office/officeart/2005/8/layout/pyramid1"/>
    <dgm:cxn modelId="{B073C05B-512C-4DCC-996B-2B94313F4D48}" srcId="{3FE46BD3-FE52-4EAD-913C-8C66ED63797B}" destId="{CE6369FA-87FC-4A78-B0C0-E132DAC947F5}" srcOrd="1" destOrd="0" parTransId="{0390AAA1-208E-45E0-8700-A43DAD7C585A}" sibTransId="{D0387A03-A16C-4A22-B79D-190FA6187DC1}"/>
    <dgm:cxn modelId="{8F24C65B-6396-40BD-8D65-BB1E203EA4E8}" type="presOf" srcId="{CE6369FA-87FC-4A78-B0C0-E132DAC947F5}" destId="{071D92B7-348B-4EA6-9CC4-C0D4FAC50915}" srcOrd="0" destOrd="0" presId="urn:microsoft.com/office/officeart/2005/8/layout/pyramid1"/>
    <dgm:cxn modelId="{E7848A7B-86FF-4EC2-8BF9-88D1A1C13CB8}" type="presOf" srcId="{99F4742F-6F8C-4BCD-882F-96782F1F8D73}" destId="{F6F1A138-6AB6-4294-A4D1-1F62749D1BBF}" srcOrd="0" destOrd="0" presId="urn:microsoft.com/office/officeart/2005/8/layout/pyramid1"/>
    <dgm:cxn modelId="{14F93D85-ABD5-47FB-9A47-821B1446CD05}" type="presOf" srcId="{49392DF6-E540-425D-90AF-10D7C1C193EE}" destId="{99AF998E-0CA9-441F-B6BF-CA7A33A9C2FE}" srcOrd="0" destOrd="0" presId="urn:microsoft.com/office/officeart/2005/8/layout/pyramid1"/>
    <dgm:cxn modelId="{2065A4B5-F804-45B6-B843-572AA87BFBB0}" type="presOf" srcId="{49392DF6-E540-425D-90AF-10D7C1C193EE}" destId="{BE0A63DE-C6BC-4CCF-B3B4-72DC8F027722}" srcOrd="1" destOrd="0" presId="urn:microsoft.com/office/officeart/2005/8/layout/pyramid1"/>
    <dgm:cxn modelId="{AC352ED6-5963-4B7C-B35A-75FC5E2AB66E}" type="presOf" srcId="{99F4742F-6F8C-4BCD-882F-96782F1F8D73}" destId="{A62DC4B1-C603-43F8-B3AB-50B381D046D9}" srcOrd="1" destOrd="0" presId="urn:microsoft.com/office/officeart/2005/8/layout/pyramid1"/>
    <dgm:cxn modelId="{8A28F909-16D8-4D5A-A5AF-DBFD687D1104}" type="presParOf" srcId="{1EDB182A-C281-495A-8D9A-CD9B9AFE7FF0}" destId="{AD3C6CA0-837D-4947-80EF-BCAEB5E45D72}" srcOrd="0" destOrd="0" presId="urn:microsoft.com/office/officeart/2005/8/layout/pyramid1"/>
    <dgm:cxn modelId="{0D1D77BC-B31D-4B79-AA03-035199A85377}" type="presParOf" srcId="{AD3C6CA0-837D-4947-80EF-BCAEB5E45D72}" destId="{F6F1A138-6AB6-4294-A4D1-1F62749D1BBF}" srcOrd="0" destOrd="0" presId="urn:microsoft.com/office/officeart/2005/8/layout/pyramid1"/>
    <dgm:cxn modelId="{10A085A4-A8DE-4C33-A23F-03A77AE97234}" type="presParOf" srcId="{AD3C6CA0-837D-4947-80EF-BCAEB5E45D72}" destId="{A62DC4B1-C603-43F8-B3AB-50B381D046D9}" srcOrd="1" destOrd="0" presId="urn:microsoft.com/office/officeart/2005/8/layout/pyramid1"/>
    <dgm:cxn modelId="{9427A9D6-2B26-4D0C-B460-01275FF073AE}" type="presParOf" srcId="{1EDB182A-C281-495A-8D9A-CD9B9AFE7FF0}" destId="{03225BE1-953A-4F76-9326-9D1835F763BC}" srcOrd="1" destOrd="0" presId="urn:microsoft.com/office/officeart/2005/8/layout/pyramid1"/>
    <dgm:cxn modelId="{FFE49416-957C-4E88-8108-090BCC7866CB}" type="presParOf" srcId="{03225BE1-953A-4F76-9326-9D1835F763BC}" destId="{071D92B7-348B-4EA6-9CC4-C0D4FAC50915}" srcOrd="0" destOrd="0" presId="urn:microsoft.com/office/officeart/2005/8/layout/pyramid1"/>
    <dgm:cxn modelId="{6BCE7723-9509-4279-A2C2-1C43D50B03BC}" type="presParOf" srcId="{03225BE1-953A-4F76-9326-9D1835F763BC}" destId="{1BA4B24D-0E34-413C-8DE7-D5887A4B16CF}" srcOrd="1" destOrd="0" presId="urn:microsoft.com/office/officeart/2005/8/layout/pyramid1"/>
    <dgm:cxn modelId="{092AAA47-C04A-4B0B-A0F0-1AE3732A9BAF}" type="presParOf" srcId="{1EDB182A-C281-495A-8D9A-CD9B9AFE7FF0}" destId="{1F0F5A6D-95C7-4E46-BAB3-DCB74558B956}" srcOrd="2" destOrd="0" presId="urn:microsoft.com/office/officeart/2005/8/layout/pyramid1"/>
    <dgm:cxn modelId="{8751DE84-CF82-44C2-B6E3-E2FA633477D4}" type="presParOf" srcId="{1F0F5A6D-95C7-4E46-BAB3-DCB74558B956}" destId="{99AF998E-0CA9-441F-B6BF-CA7A33A9C2FE}" srcOrd="0" destOrd="0" presId="urn:microsoft.com/office/officeart/2005/8/layout/pyramid1"/>
    <dgm:cxn modelId="{B4C827DF-C4AA-4F5A-9878-1E68DC58627E}" type="presParOf" srcId="{1F0F5A6D-95C7-4E46-BAB3-DCB74558B956}" destId="{BE0A63DE-C6BC-4CCF-B3B4-72DC8F027722}" srcOrd="1" destOrd="0" presId="urn:microsoft.com/office/officeart/2005/8/layout/pyramid1"/>
  </dgm:cxnLst>
  <dgm:bg>
    <a:blipFill>
      <a:blip xmlns:r="http://schemas.openxmlformats.org/officeDocument/2006/relationships" r:embed="rId1"/>
      <a:tile tx="0" ty="0" sx="100000" sy="100000" flip="none" algn="tl"/>
    </a:blip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A7FAE8D-46BD-436E-9E89-26BCDC3BA7CE}"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tr-TR"/>
        </a:p>
      </dgm:t>
    </dgm:pt>
    <dgm:pt modelId="{83EF26E7-BC28-4EDA-89D7-519197AC9FC8}">
      <dgm:prSet phldrT="[Metin]" custT="1"/>
      <dgm:spPr/>
      <dgm:t>
        <a:bodyPr/>
        <a:lstStyle/>
        <a:p>
          <a:r>
            <a:rPr lang="tr-TR" sz="2800" b="1" dirty="0" err="1">
              <a:solidFill>
                <a:schemeClr val="tx2">
                  <a:lumMod val="60000"/>
                  <a:lumOff val="40000"/>
                </a:schemeClr>
              </a:solidFill>
            </a:rPr>
            <a:t>Ekdoderm</a:t>
          </a:r>
          <a:endParaRPr lang="tr-TR" sz="2800" b="1" dirty="0">
            <a:solidFill>
              <a:schemeClr val="tx2">
                <a:lumMod val="60000"/>
                <a:lumOff val="40000"/>
              </a:schemeClr>
            </a:solidFill>
          </a:endParaRPr>
        </a:p>
      </dgm:t>
    </dgm:pt>
    <dgm:pt modelId="{A0668A63-65D0-403D-AD07-847B387FD33D}" type="parTrans" cxnId="{A34A5FCC-128C-47D5-9B47-69707DD388F0}">
      <dgm:prSet/>
      <dgm:spPr/>
      <dgm:t>
        <a:bodyPr/>
        <a:lstStyle/>
        <a:p>
          <a:endParaRPr lang="tr-TR"/>
        </a:p>
      </dgm:t>
    </dgm:pt>
    <dgm:pt modelId="{D8D5399A-8548-4280-9E8F-8DAAD682E7FC}" type="sibTrans" cxnId="{A34A5FCC-128C-47D5-9B47-69707DD388F0}">
      <dgm:prSet/>
      <dgm:spPr/>
      <dgm:t>
        <a:bodyPr/>
        <a:lstStyle/>
        <a:p>
          <a:endParaRPr lang="tr-TR"/>
        </a:p>
      </dgm:t>
    </dgm:pt>
    <dgm:pt modelId="{3313E46F-EEC9-42E0-A374-C7F1C40F2E2A}">
      <dgm:prSet phldrT="[Metin]"/>
      <dgm:spPr/>
      <dgm:t>
        <a:bodyPr/>
        <a:lstStyle/>
        <a:p>
          <a:r>
            <a:rPr lang="tr-TR" b="1" dirty="0"/>
            <a:t>Duyu organları, sinir sistemi, dış deri, saç, tırnak ve dişlerin bir kısmı oluşur. </a:t>
          </a:r>
        </a:p>
      </dgm:t>
    </dgm:pt>
    <dgm:pt modelId="{FA1ABF0C-60AA-443E-A9C1-0852841F234C}" type="parTrans" cxnId="{3FF59D9F-14BF-4CCD-8635-506992A7DECA}">
      <dgm:prSet/>
      <dgm:spPr/>
      <dgm:t>
        <a:bodyPr/>
        <a:lstStyle/>
        <a:p>
          <a:endParaRPr lang="tr-TR"/>
        </a:p>
      </dgm:t>
    </dgm:pt>
    <dgm:pt modelId="{E1DCF4BB-07D0-4D1B-BF2C-A1B8DAB0A3CB}" type="sibTrans" cxnId="{3FF59D9F-14BF-4CCD-8635-506992A7DECA}">
      <dgm:prSet/>
      <dgm:spPr/>
      <dgm:t>
        <a:bodyPr/>
        <a:lstStyle/>
        <a:p>
          <a:endParaRPr lang="tr-TR"/>
        </a:p>
      </dgm:t>
    </dgm:pt>
    <dgm:pt modelId="{93A61A46-2CAA-4F08-8B42-9EAE92D2AAAA}">
      <dgm:prSet phldrT="[Metin]" custT="1"/>
      <dgm:spPr/>
      <dgm:t>
        <a:bodyPr/>
        <a:lstStyle/>
        <a:p>
          <a:r>
            <a:rPr lang="tr-TR" sz="2800" b="1" dirty="0">
              <a:solidFill>
                <a:srgbClr val="00B050"/>
              </a:solidFill>
            </a:rPr>
            <a:t>Mezoderm</a:t>
          </a:r>
        </a:p>
      </dgm:t>
    </dgm:pt>
    <dgm:pt modelId="{6BA475D2-EDFD-4333-A0F3-5AD8C474750D}" type="parTrans" cxnId="{AC6BD98D-DDA4-4A30-ABE0-6E33FCE40DB8}">
      <dgm:prSet/>
      <dgm:spPr/>
      <dgm:t>
        <a:bodyPr/>
        <a:lstStyle/>
        <a:p>
          <a:endParaRPr lang="tr-TR"/>
        </a:p>
      </dgm:t>
    </dgm:pt>
    <dgm:pt modelId="{EF46ACBA-D4E0-4FC6-BC0F-8F4FFE78A0F1}" type="sibTrans" cxnId="{AC6BD98D-DDA4-4A30-ABE0-6E33FCE40DB8}">
      <dgm:prSet/>
      <dgm:spPr/>
      <dgm:t>
        <a:bodyPr/>
        <a:lstStyle/>
        <a:p>
          <a:endParaRPr lang="tr-TR"/>
        </a:p>
      </dgm:t>
    </dgm:pt>
    <dgm:pt modelId="{C0045338-B784-4402-A4D7-BF9FD6F4DD4A}">
      <dgm:prSet phldrT="[Metin]"/>
      <dgm:spPr/>
      <dgm:t>
        <a:bodyPr/>
        <a:lstStyle/>
        <a:p>
          <a:r>
            <a:rPr lang="tr-TR" b="1" dirty="0"/>
            <a:t>Kas, iskelet, dolaşım ve salgı sistemi oluşur.</a:t>
          </a:r>
        </a:p>
      </dgm:t>
    </dgm:pt>
    <dgm:pt modelId="{483F47D7-4970-497E-814B-A81B95592C92}" type="parTrans" cxnId="{F3804A19-7352-4FFB-B3CD-BD283296512F}">
      <dgm:prSet/>
      <dgm:spPr/>
      <dgm:t>
        <a:bodyPr/>
        <a:lstStyle/>
        <a:p>
          <a:endParaRPr lang="tr-TR"/>
        </a:p>
      </dgm:t>
    </dgm:pt>
    <dgm:pt modelId="{B03BBCE7-3D6E-4A4D-ADDF-11210AA5B68F}" type="sibTrans" cxnId="{F3804A19-7352-4FFB-B3CD-BD283296512F}">
      <dgm:prSet/>
      <dgm:spPr/>
      <dgm:t>
        <a:bodyPr/>
        <a:lstStyle/>
        <a:p>
          <a:endParaRPr lang="tr-TR"/>
        </a:p>
      </dgm:t>
    </dgm:pt>
    <dgm:pt modelId="{324765BB-51BA-4F5B-9D69-64F9FE4D3FFD}">
      <dgm:prSet phldrT="[Metin]" custT="1"/>
      <dgm:spPr/>
      <dgm:t>
        <a:bodyPr/>
        <a:lstStyle/>
        <a:p>
          <a:r>
            <a:rPr lang="tr-TR" sz="2800" b="1" dirty="0">
              <a:solidFill>
                <a:srgbClr val="6600CC"/>
              </a:solidFill>
            </a:rPr>
            <a:t>Endoderm</a:t>
          </a:r>
        </a:p>
      </dgm:t>
    </dgm:pt>
    <dgm:pt modelId="{7D9719A8-13EC-4D3C-AC6D-2613CFF31756}" type="parTrans" cxnId="{F3E96088-EABB-46D1-A267-C8EFED270E29}">
      <dgm:prSet/>
      <dgm:spPr/>
      <dgm:t>
        <a:bodyPr/>
        <a:lstStyle/>
        <a:p>
          <a:endParaRPr lang="tr-TR"/>
        </a:p>
      </dgm:t>
    </dgm:pt>
    <dgm:pt modelId="{AB5A9A63-F191-46B6-A1E6-19F3A59675D5}" type="sibTrans" cxnId="{F3E96088-EABB-46D1-A267-C8EFED270E29}">
      <dgm:prSet/>
      <dgm:spPr/>
      <dgm:t>
        <a:bodyPr/>
        <a:lstStyle/>
        <a:p>
          <a:endParaRPr lang="tr-TR"/>
        </a:p>
      </dgm:t>
    </dgm:pt>
    <dgm:pt modelId="{3D66F093-C179-425F-B64D-E6EF1985E9B3}">
      <dgm:prSet phldrT="[Metin]"/>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tr-TR" b="1" dirty="0"/>
            <a:t>Solunum, sindirim sistemi ve akciğer, karaciğer gibi organlar oluşur.</a:t>
          </a:r>
        </a:p>
      </dgm:t>
    </dgm:pt>
    <dgm:pt modelId="{0E8B00D6-9AD7-4490-9BF5-2150E1F5FF96}" type="parTrans" cxnId="{5D164158-265E-45D9-B7D2-6B9F6A3F2470}">
      <dgm:prSet/>
      <dgm:spPr/>
      <dgm:t>
        <a:bodyPr/>
        <a:lstStyle/>
        <a:p>
          <a:endParaRPr lang="tr-TR"/>
        </a:p>
      </dgm:t>
    </dgm:pt>
    <dgm:pt modelId="{920B4A84-723E-4158-81E4-30B642F66684}" type="sibTrans" cxnId="{5D164158-265E-45D9-B7D2-6B9F6A3F2470}">
      <dgm:prSet/>
      <dgm:spPr/>
      <dgm:t>
        <a:bodyPr/>
        <a:lstStyle/>
        <a:p>
          <a:endParaRPr lang="tr-TR"/>
        </a:p>
      </dgm:t>
    </dgm:pt>
    <dgm:pt modelId="{3ECFA4D9-EDC2-4F52-A32E-6BE65CF38491}" type="pres">
      <dgm:prSet presAssocID="{8A7FAE8D-46BD-436E-9E89-26BCDC3BA7CE}" presName="Name0" presStyleCnt="0">
        <dgm:presLayoutVars>
          <dgm:chMax val="7"/>
          <dgm:dir/>
          <dgm:animLvl val="lvl"/>
          <dgm:resizeHandles val="exact"/>
        </dgm:presLayoutVars>
      </dgm:prSet>
      <dgm:spPr/>
    </dgm:pt>
    <dgm:pt modelId="{8D7BDB55-531E-461A-8F7E-C0E6DDFE0A02}" type="pres">
      <dgm:prSet presAssocID="{83EF26E7-BC28-4EDA-89D7-519197AC9FC8}" presName="circle1" presStyleLbl="node1" presStyleIdx="0" presStyleCnt="3" custScaleX="106265" custScaleY="118519"/>
      <dgm:spPr/>
    </dgm:pt>
    <dgm:pt modelId="{1912DAAA-D1F9-44E6-8089-2D18C5450415}" type="pres">
      <dgm:prSet presAssocID="{83EF26E7-BC28-4EDA-89D7-519197AC9FC8}" presName="space" presStyleCnt="0"/>
      <dgm:spPr/>
    </dgm:pt>
    <dgm:pt modelId="{F16D5657-C99A-457B-988E-191342D25D18}" type="pres">
      <dgm:prSet presAssocID="{83EF26E7-BC28-4EDA-89D7-519197AC9FC8}" presName="rect1" presStyleLbl="alignAcc1" presStyleIdx="0" presStyleCnt="3"/>
      <dgm:spPr/>
    </dgm:pt>
    <dgm:pt modelId="{C97A0A05-AF9B-4A31-A1D2-C4758EC3A0B7}" type="pres">
      <dgm:prSet presAssocID="{93A61A46-2CAA-4F08-8B42-9EAE92D2AAAA}" presName="vertSpace2" presStyleLbl="node1" presStyleIdx="0" presStyleCnt="3"/>
      <dgm:spPr/>
    </dgm:pt>
    <dgm:pt modelId="{5105231B-8872-4257-B166-5358873B6B50}" type="pres">
      <dgm:prSet presAssocID="{93A61A46-2CAA-4F08-8B42-9EAE92D2AAAA}" presName="circle2" presStyleLbl="node1" presStyleIdx="1" presStyleCnt="3"/>
      <dgm:spPr/>
    </dgm:pt>
    <dgm:pt modelId="{97863DCC-CD31-4EBE-A88F-4B36C09D4B55}" type="pres">
      <dgm:prSet presAssocID="{93A61A46-2CAA-4F08-8B42-9EAE92D2AAAA}" presName="rect2" presStyleLbl="alignAcc1" presStyleIdx="1" presStyleCnt="3"/>
      <dgm:spPr/>
    </dgm:pt>
    <dgm:pt modelId="{D3548B62-E71C-4F1A-9C32-FCA99EA68492}" type="pres">
      <dgm:prSet presAssocID="{324765BB-51BA-4F5B-9D69-64F9FE4D3FFD}" presName="vertSpace3" presStyleLbl="node1" presStyleIdx="1" presStyleCnt="3"/>
      <dgm:spPr/>
    </dgm:pt>
    <dgm:pt modelId="{BCFFDEAA-CBB4-429D-BA0D-3674806C2744}" type="pres">
      <dgm:prSet presAssocID="{324765BB-51BA-4F5B-9D69-64F9FE4D3FFD}" presName="circle3" presStyleLbl="node1" presStyleIdx="2" presStyleCnt="3"/>
      <dgm:spPr/>
    </dgm:pt>
    <dgm:pt modelId="{D8AF9369-103A-47CA-B0FA-3D4350B3B142}" type="pres">
      <dgm:prSet presAssocID="{324765BB-51BA-4F5B-9D69-64F9FE4D3FFD}" presName="rect3" presStyleLbl="alignAcc1" presStyleIdx="2" presStyleCnt="3"/>
      <dgm:spPr/>
    </dgm:pt>
    <dgm:pt modelId="{B259E7E8-EAD6-4150-B4D1-FFD79EE230C2}" type="pres">
      <dgm:prSet presAssocID="{83EF26E7-BC28-4EDA-89D7-519197AC9FC8}" presName="rect1ParTx" presStyleLbl="alignAcc1" presStyleIdx="2" presStyleCnt="3">
        <dgm:presLayoutVars>
          <dgm:chMax val="1"/>
          <dgm:bulletEnabled val="1"/>
        </dgm:presLayoutVars>
      </dgm:prSet>
      <dgm:spPr/>
    </dgm:pt>
    <dgm:pt modelId="{3BA38A7C-CA1C-4579-A782-1F22ACB09A45}" type="pres">
      <dgm:prSet presAssocID="{83EF26E7-BC28-4EDA-89D7-519197AC9FC8}" presName="rect1ChTx" presStyleLbl="alignAcc1" presStyleIdx="2" presStyleCnt="3" custScaleX="123377">
        <dgm:presLayoutVars>
          <dgm:bulletEnabled val="1"/>
        </dgm:presLayoutVars>
      </dgm:prSet>
      <dgm:spPr/>
    </dgm:pt>
    <dgm:pt modelId="{A01738D8-3F76-4CD8-927A-E9C09CC54F7C}" type="pres">
      <dgm:prSet presAssocID="{93A61A46-2CAA-4F08-8B42-9EAE92D2AAAA}" presName="rect2ParTx" presStyleLbl="alignAcc1" presStyleIdx="2" presStyleCnt="3">
        <dgm:presLayoutVars>
          <dgm:chMax val="1"/>
          <dgm:bulletEnabled val="1"/>
        </dgm:presLayoutVars>
      </dgm:prSet>
      <dgm:spPr/>
    </dgm:pt>
    <dgm:pt modelId="{806077ED-0326-4436-81B0-C56C2F4A8E9B}" type="pres">
      <dgm:prSet presAssocID="{93A61A46-2CAA-4F08-8B42-9EAE92D2AAAA}" presName="rect2ChTx" presStyleLbl="alignAcc1" presStyleIdx="2" presStyleCnt="3" custScaleX="116883">
        <dgm:presLayoutVars>
          <dgm:bulletEnabled val="1"/>
        </dgm:presLayoutVars>
      </dgm:prSet>
      <dgm:spPr/>
    </dgm:pt>
    <dgm:pt modelId="{97DF3DA8-5930-4C8F-A9BC-EC89C9357744}" type="pres">
      <dgm:prSet presAssocID="{324765BB-51BA-4F5B-9D69-64F9FE4D3FFD}" presName="rect3ParTx" presStyleLbl="alignAcc1" presStyleIdx="2" presStyleCnt="3">
        <dgm:presLayoutVars>
          <dgm:chMax val="1"/>
          <dgm:bulletEnabled val="1"/>
        </dgm:presLayoutVars>
      </dgm:prSet>
      <dgm:spPr/>
    </dgm:pt>
    <dgm:pt modelId="{CA998BC3-5EA9-4EB5-BC72-FCC7A8DD8FEA}" type="pres">
      <dgm:prSet presAssocID="{324765BB-51BA-4F5B-9D69-64F9FE4D3FFD}" presName="rect3ChTx" presStyleLbl="alignAcc1" presStyleIdx="2" presStyleCnt="3" custScaleX="116883">
        <dgm:presLayoutVars>
          <dgm:bulletEnabled val="1"/>
        </dgm:presLayoutVars>
      </dgm:prSet>
      <dgm:spPr/>
    </dgm:pt>
  </dgm:ptLst>
  <dgm:cxnLst>
    <dgm:cxn modelId="{15FF9B08-0766-47B6-94E0-B6CC65C35B78}" type="presOf" srcId="{3D66F093-C179-425F-B64D-E6EF1985E9B3}" destId="{CA998BC3-5EA9-4EB5-BC72-FCC7A8DD8FEA}" srcOrd="0" destOrd="0" presId="urn:microsoft.com/office/officeart/2005/8/layout/target3"/>
    <dgm:cxn modelId="{7351820C-DB17-4268-ADA1-397D8A411577}" type="presOf" srcId="{8A7FAE8D-46BD-436E-9E89-26BCDC3BA7CE}" destId="{3ECFA4D9-EDC2-4F52-A32E-6BE65CF38491}" srcOrd="0" destOrd="0" presId="urn:microsoft.com/office/officeart/2005/8/layout/target3"/>
    <dgm:cxn modelId="{F1271613-62DD-4460-A8FC-64224C16D55F}" type="presOf" srcId="{3313E46F-EEC9-42E0-A374-C7F1C40F2E2A}" destId="{3BA38A7C-CA1C-4579-A782-1F22ACB09A45}" srcOrd="0" destOrd="0" presId="urn:microsoft.com/office/officeart/2005/8/layout/target3"/>
    <dgm:cxn modelId="{23CF6816-624D-4F07-9040-B47EA5712651}" type="presOf" srcId="{93A61A46-2CAA-4F08-8B42-9EAE92D2AAAA}" destId="{97863DCC-CD31-4EBE-A88F-4B36C09D4B55}" srcOrd="0" destOrd="0" presId="urn:microsoft.com/office/officeart/2005/8/layout/target3"/>
    <dgm:cxn modelId="{F3804A19-7352-4FFB-B3CD-BD283296512F}" srcId="{93A61A46-2CAA-4F08-8B42-9EAE92D2AAAA}" destId="{C0045338-B784-4402-A4D7-BF9FD6F4DD4A}" srcOrd="0" destOrd="0" parTransId="{483F47D7-4970-497E-814B-A81B95592C92}" sibTransId="{B03BBCE7-3D6E-4A4D-ADDF-11210AA5B68F}"/>
    <dgm:cxn modelId="{C877C21C-9FB3-4520-A32B-23B998C406F1}" type="presOf" srcId="{C0045338-B784-4402-A4D7-BF9FD6F4DD4A}" destId="{806077ED-0326-4436-81B0-C56C2F4A8E9B}" srcOrd="0" destOrd="0" presId="urn:microsoft.com/office/officeart/2005/8/layout/target3"/>
    <dgm:cxn modelId="{07CD4E39-63F6-46F6-9AAC-2CB2069431DD}" type="presOf" srcId="{83EF26E7-BC28-4EDA-89D7-519197AC9FC8}" destId="{B259E7E8-EAD6-4150-B4D1-FFD79EE230C2}" srcOrd="1" destOrd="0" presId="urn:microsoft.com/office/officeart/2005/8/layout/target3"/>
    <dgm:cxn modelId="{C7370E4B-B865-4A0E-93BE-7608385E9D8B}" type="presOf" srcId="{93A61A46-2CAA-4F08-8B42-9EAE92D2AAAA}" destId="{A01738D8-3F76-4CD8-927A-E9C09CC54F7C}" srcOrd="1" destOrd="0" presId="urn:microsoft.com/office/officeart/2005/8/layout/target3"/>
    <dgm:cxn modelId="{0214314C-EE54-494F-8724-7D58C0E62FCC}" type="presOf" srcId="{83EF26E7-BC28-4EDA-89D7-519197AC9FC8}" destId="{F16D5657-C99A-457B-988E-191342D25D18}" srcOrd="0" destOrd="0" presId="urn:microsoft.com/office/officeart/2005/8/layout/target3"/>
    <dgm:cxn modelId="{5D164158-265E-45D9-B7D2-6B9F6A3F2470}" srcId="{324765BB-51BA-4F5B-9D69-64F9FE4D3FFD}" destId="{3D66F093-C179-425F-B64D-E6EF1985E9B3}" srcOrd="0" destOrd="0" parTransId="{0E8B00D6-9AD7-4490-9BF5-2150E1F5FF96}" sibTransId="{920B4A84-723E-4158-81E4-30B642F66684}"/>
    <dgm:cxn modelId="{F3E96088-EABB-46D1-A267-C8EFED270E29}" srcId="{8A7FAE8D-46BD-436E-9E89-26BCDC3BA7CE}" destId="{324765BB-51BA-4F5B-9D69-64F9FE4D3FFD}" srcOrd="2" destOrd="0" parTransId="{7D9719A8-13EC-4D3C-AC6D-2613CFF31756}" sibTransId="{AB5A9A63-F191-46B6-A1E6-19F3A59675D5}"/>
    <dgm:cxn modelId="{AC6BD98D-DDA4-4A30-ABE0-6E33FCE40DB8}" srcId="{8A7FAE8D-46BD-436E-9E89-26BCDC3BA7CE}" destId="{93A61A46-2CAA-4F08-8B42-9EAE92D2AAAA}" srcOrd="1" destOrd="0" parTransId="{6BA475D2-EDFD-4333-A0F3-5AD8C474750D}" sibTransId="{EF46ACBA-D4E0-4FC6-BC0F-8F4FFE78A0F1}"/>
    <dgm:cxn modelId="{3FF59D9F-14BF-4CCD-8635-506992A7DECA}" srcId="{83EF26E7-BC28-4EDA-89D7-519197AC9FC8}" destId="{3313E46F-EEC9-42E0-A374-C7F1C40F2E2A}" srcOrd="0" destOrd="0" parTransId="{FA1ABF0C-60AA-443E-A9C1-0852841F234C}" sibTransId="{E1DCF4BB-07D0-4D1B-BF2C-A1B8DAB0A3CB}"/>
    <dgm:cxn modelId="{051B3BAC-684C-4B00-AABB-06E433517CDE}" type="presOf" srcId="{324765BB-51BA-4F5B-9D69-64F9FE4D3FFD}" destId="{97DF3DA8-5930-4C8F-A9BC-EC89C9357744}" srcOrd="1" destOrd="0" presId="urn:microsoft.com/office/officeart/2005/8/layout/target3"/>
    <dgm:cxn modelId="{A34A5FCC-128C-47D5-9B47-69707DD388F0}" srcId="{8A7FAE8D-46BD-436E-9E89-26BCDC3BA7CE}" destId="{83EF26E7-BC28-4EDA-89D7-519197AC9FC8}" srcOrd="0" destOrd="0" parTransId="{A0668A63-65D0-403D-AD07-847B387FD33D}" sibTransId="{D8D5399A-8548-4280-9E8F-8DAAD682E7FC}"/>
    <dgm:cxn modelId="{F769CCF3-8D32-481E-91D6-8FD7EB4D460D}" type="presOf" srcId="{324765BB-51BA-4F5B-9D69-64F9FE4D3FFD}" destId="{D8AF9369-103A-47CA-B0FA-3D4350B3B142}" srcOrd="0" destOrd="0" presId="urn:microsoft.com/office/officeart/2005/8/layout/target3"/>
    <dgm:cxn modelId="{0ED60792-28DC-40FF-B24C-F92BA2FAC821}" type="presParOf" srcId="{3ECFA4D9-EDC2-4F52-A32E-6BE65CF38491}" destId="{8D7BDB55-531E-461A-8F7E-C0E6DDFE0A02}" srcOrd="0" destOrd="0" presId="urn:microsoft.com/office/officeart/2005/8/layout/target3"/>
    <dgm:cxn modelId="{B64EBC75-541A-47E6-B3C1-A3A259E60857}" type="presParOf" srcId="{3ECFA4D9-EDC2-4F52-A32E-6BE65CF38491}" destId="{1912DAAA-D1F9-44E6-8089-2D18C5450415}" srcOrd="1" destOrd="0" presId="urn:microsoft.com/office/officeart/2005/8/layout/target3"/>
    <dgm:cxn modelId="{C80C2414-562D-4D02-A2A1-604932D9D662}" type="presParOf" srcId="{3ECFA4D9-EDC2-4F52-A32E-6BE65CF38491}" destId="{F16D5657-C99A-457B-988E-191342D25D18}" srcOrd="2" destOrd="0" presId="urn:microsoft.com/office/officeart/2005/8/layout/target3"/>
    <dgm:cxn modelId="{5F4CEFE4-7D07-4AFA-88B6-5FE7A7374BC5}" type="presParOf" srcId="{3ECFA4D9-EDC2-4F52-A32E-6BE65CF38491}" destId="{C97A0A05-AF9B-4A31-A1D2-C4758EC3A0B7}" srcOrd="3" destOrd="0" presId="urn:microsoft.com/office/officeart/2005/8/layout/target3"/>
    <dgm:cxn modelId="{7D57D22C-5FC2-43F1-9ACB-B655E9E5F1D5}" type="presParOf" srcId="{3ECFA4D9-EDC2-4F52-A32E-6BE65CF38491}" destId="{5105231B-8872-4257-B166-5358873B6B50}" srcOrd="4" destOrd="0" presId="urn:microsoft.com/office/officeart/2005/8/layout/target3"/>
    <dgm:cxn modelId="{48787CD4-5320-4C70-B39D-B69827EDCD37}" type="presParOf" srcId="{3ECFA4D9-EDC2-4F52-A32E-6BE65CF38491}" destId="{97863DCC-CD31-4EBE-A88F-4B36C09D4B55}" srcOrd="5" destOrd="0" presId="urn:microsoft.com/office/officeart/2005/8/layout/target3"/>
    <dgm:cxn modelId="{7F418265-CF6A-4CDD-85F0-C941501189D9}" type="presParOf" srcId="{3ECFA4D9-EDC2-4F52-A32E-6BE65CF38491}" destId="{D3548B62-E71C-4F1A-9C32-FCA99EA68492}" srcOrd="6" destOrd="0" presId="urn:microsoft.com/office/officeart/2005/8/layout/target3"/>
    <dgm:cxn modelId="{09C762BD-EDE0-4824-93B0-F2360DC5260E}" type="presParOf" srcId="{3ECFA4D9-EDC2-4F52-A32E-6BE65CF38491}" destId="{BCFFDEAA-CBB4-429D-BA0D-3674806C2744}" srcOrd="7" destOrd="0" presId="urn:microsoft.com/office/officeart/2005/8/layout/target3"/>
    <dgm:cxn modelId="{6DAD7BD7-75DA-4C71-A751-F5D49F3AEFDF}" type="presParOf" srcId="{3ECFA4D9-EDC2-4F52-A32E-6BE65CF38491}" destId="{D8AF9369-103A-47CA-B0FA-3D4350B3B142}" srcOrd="8" destOrd="0" presId="urn:microsoft.com/office/officeart/2005/8/layout/target3"/>
    <dgm:cxn modelId="{75F81CD9-2CE9-4969-8468-163277F14C62}" type="presParOf" srcId="{3ECFA4D9-EDC2-4F52-A32E-6BE65CF38491}" destId="{B259E7E8-EAD6-4150-B4D1-FFD79EE230C2}" srcOrd="9" destOrd="0" presId="urn:microsoft.com/office/officeart/2005/8/layout/target3"/>
    <dgm:cxn modelId="{277271D1-CBD2-4221-8325-30B3D4943033}" type="presParOf" srcId="{3ECFA4D9-EDC2-4F52-A32E-6BE65CF38491}" destId="{3BA38A7C-CA1C-4579-A782-1F22ACB09A45}" srcOrd="10" destOrd="0" presId="urn:microsoft.com/office/officeart/2005/8/layout/target3"/>
    <dgm:cxn modelId="{FD6DA154-2DE6-4DB6-90E9-9142EAF40C7D}" type="presParOf" srcId="{3ECFA4D9-EDC2-4F52-A32E-6BE65CF38491}" destId="{A01738D8-3F76-4CD8-927A-E9C09CC54F7C}" srcOrd="11" destOrd="0" presId="urn:microsoft.com/office/officeart/2005/8/layout/target3"/>
    <dgm:cxn modelId="{268424CC-BA6F-44D9-B3B3-3E707FD09776}" type="presParOf" srcId="{3ECFA4D9-EDC2-4F52-A32E-6BE65CF38491}" destId="{806077ED-0326-4436-81B0-C56C2F4A8E9B}" srcOrd="12" destOrd="0" presId="urn:microsoft.com/office/officeart/2005/8/layout/target3"/>
    <dgm:cxn modelId="{44871BE6-9901-4327-BEFC-1976FF376C7A}" type="presParOf" srcId="{3ECFA4D9-EDC2-4F52-A32E-6BE65CF38491}" destId="{97DF3DA8-5930-4C8F-A9BC-EC89C9357744}" srcOrd="13" destOrd="0" presId="urn:microsoft.com/office/officeart/2005/8/layout/target3"/>
    <dgm:cxn modelId="{BBD443D5-2B4C-4F85-9395-8EA11E101F49}" type="presParOf" srcId="{3ECFA4D9-EDC2-4F52-A32E-6BE65CF38491}" destId="{CA998BC3-5EA9-4EB5-BC72-FCC7A8DD8FEA}" srcOrd="14"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025AF1C-1730-4A6F-8726-2B3D23025732}" type="doc">
      <dgm:prSet loTypeId="urn:microsoft.com/office/officeart/2005/8/layout/vList3#1" loCatId="list" qsTypeId="urn:microsoft.com/office/officeart/2005/8/quickstyle/simple1" qsCatId="simple" csTypeId="urn:microsoft.com/office/officeart/2005/8/colors/accent1_2" csCatId="accent1" phldr="1"/>
      <dgm:spPr/>
    </dgm:pt>
    <dgm:pt modelId="{09B9F691-BF5E-4378-8CE1-FAF64C2956F9}">
      <dgm:prSet/>
      <dgm:spPr>
        <a:solidFill>
          <a:srgbClr val="0099FF"/>
        </a:solidFill>
      </dgm:spPr>
      <dgm:t>
        <a:bodyPr/>
        <a:lstStyle/>
        <a:p>
          <a:r>
            <a:rPr lang="tr-TR" b="1" dirty="0">
              <a:solidFill>
                <a:schemeClr val="tx2">
                  <a:lumMod val="75000"/>
                </a:schemeClr>
              </a:solidFill>
            </a:rPr>
            <a:t>Annenin beslenmesi</a:t>
          </a:r>
          <a:r>
            <a:rPr lang="tr-TR" dirty="0">
              <a:solidFill>
                <a:schemeClr val="tx2">
                  <a:lumMod val="75000"/>
                </a:schemeClr>
              </a:solidFill>
            </a:rPr>
            <a:t> </a:t>
          </a:r>
        </a:p>
      </dgm:t>
    </dgm:pt>
    <dgm:pt modelId="{598363DF-386A-4574-B922-7CA8A6F8F8BA}" type="parTrans" cxnId="{A6A26146-9F8F-4882-833E-F2E3095D3FA3}">
      <dgm:prSet/>
      <dgm:spPr/>
      <dgm:t>
        <a:bodyPr/>
        <a:lstStyle/>
        <a:p>
          <a:endParaRPr lang="tr-TR"/>
        </a:p>
      </dgm:t>
    </dgm:pt>
    <dgm:pt modelId="{C02EDBED-FD66-4529-84A1-CF35C8168C52}" type="sibTrans" cxnId="{A6A26146-9F8F-4882-833E-F2E3095D3FA3}">
      <dgm:prSet/>
      <dgm:spPr/>
      <dgm:t>
        <a:bodyPr/>
        <a:lstStyle/>
        <a:p>
          <a:endParaRPr lang="tr-TR"/>
        </a:p>
      </dgm:t>
    </dgm:pt>
    <dgm:pt modelId="{18A2AB24-E11E-406A-A4E2-063ADEC0DDBE}">
      <dgm:prSet/>
      <dgm:spPr/>
      <dgm:t>
        <a:bodyPr/>
        <a:lstStyle/>
        <a:p>
          <a:r>
            <a:rPr lang="tr-TR" b="1" dirty="0">
              <a:solidFill>
                <a:schemeClr val="tx2">
                  <a:lumMod val="75000"/>
                </a:schemeClr>
              </a:solidFill>
            </a:rPr>
            <a:t>Annenin geçirdiği hastalıklar</a:t>
          </a:r>
          <a:endParaRPr lang="tr-TR" b="1" dirty="0"/>
        </a:p>
      </dgm:t>
    </dgm:pt>
    <dgm:pt modelId="{F5B9AF8C-697B-47D7-AF93-6CC3764CCD46}" type="parTrans" cxnId="{504CACC4-C0A6-4479-819D-EA3A2D64B357}">
      <dgm:prSet/>
      <dgm:spPr/>
      <dgm:t>
        <a:bodyPr/>
        <a:lstStyle/>
        <a:p>
          <a:endParaRPr lang="tr-TR"/>
        </a:p>
      </dgm:t>
    </dgm:pt>
    <dgm:pt modelId="{D6B17FC2-0F22-4D45-9A82-9FE11E854828}" type="sibTrans" cxnId="{504CACC4-C0A6-4479-819D-EA3A2D64B357}">
      <dgm:prSet/>
      <dgm:spPr/>
      <dgm:t>
        <a:bodyPr/>
        <a:lstStyle/>
        <a:p>
          <a:endParaRPr lang="tr-TR"/>
        </a:p>
      </dgm:t>
    </dgm:pt>
    <dgm:pt modelId="{C189923B-9A89-43E2-BE5D-7EA6C1871067}">
      <dgm:prSet/>
      <dgm:spPr>
        <a:solidFill>
          <a:srgbClr val="92D050"/>
        </a:solidFill>
      </dgm:spPr>
      <dgm:t>
        <a:bodyPr/>
        <a:lstStyle/>
        <a:p>
          <a:r>
            <a:rPr lang="tr-TR" b="1" dirty="0">
              <a:solidFill>
                <a:srgbClr val="C00000"/>
              </a:solidFill>
            </a:rPr>
            <a:t>Annenin duygusal değişimleri </a:t>
          </a:r>
        </a:p>
      </dgm:t>
    </dgm:pt>
    <dgm:pt modelId="{A08D8462-4DAE-4034-827C-B83890313F9B}" type="parTrans" cxnId="{14B5A498-EAAE-482E-A3DA-13D48C5D77B8}">
      <dgm:prSet/>
      <dgm:spPr/>
      <dgm:t>
        <a:bodyPr/>
        <a:lstStyle/>
        <a:p>
          <a:endParaRPr lang="tr-TR"/>
        </a:p>
      </dgm:t>
    </dgm:pt>
    <dgm:pt modelId="{1D2B281B-56E1-44B8-B213-6E5D078A22E8}" type="sibTrans" cxnId="{14B5A498-EAAE-482E-A3DA-13D48C5D77B8}">
      <dgm:prSet/>
      <dgm:spPr/>
      <dgm:t>
        <a:bodyPr/>
        <a:lstStyle/>
        <a:p>
          <a:endParaRPr lang="tr-TR"/>
        </a:p>
      </dgm:t>
    </dgm:pt>
    <dgm:pt modelId="{07A09A84-4F2E-409B-9226-DA28918BC9FB}">
      <dgm:prSet/>
      <dgm:spPr>
        <a:solidFill>
          <a:srgbClr val="009999"/>
        </a:solidFill>
      </dgm:spPr>
      <dgm:t>
        <a:bodyPr/>
        <a:lstStyle/>
        <a:p>
          <a:r>
            <a:rPr lang="tr-TR" b="1" dirty="0">
              <a:solidFill>
                <a:schemeClr val="tx2">
                  <a:lumMod val="75000"/>
                </a:schemeClr>
              </a:solidFill>
            </a:rPr>
            <a:t>Annenin aldığı ilaçlar</a:t>
          </a:r>
          <a:endParaRPr lang="tr-TR" dirty="0">
            <a:solidFill>
              <a:schemeClr val="tx2">
                <a:lumMod val="75000"/>
              </a:schemeClr>
            </a:solidFill>
          </a:endParaRPr>
        </a:p>
      </dgm:t>
    </dgm:pt>
    <dgm:pt modelId="{B6CEFC96-C4FD-4A3D-BC70-A6FC45C55EF1}" type="parTrans" cxnId="{2A5E2967-8852-4E48-9EC6-2891F6773112}">
      <dgm:prSet/>
      <dgm:spPr/>
      <dgm:t>
        <a:bodyPr/>
        <a:lstStyle/>
        <a:p>
          <a:endParaRPr lang="tr-TR"/>
        </a:p>
      </dgm:t>
    </dgm:pt>
    <dgm:pt modelId="{9BE90514-4934-403A-93A5-E0AC4E92E62E}" type="sibTrans" cxnId="{2A5E2967-8852-4E48-9EC6-2891F6773112}">
      <dgm:prSet/>
      <dgm:spPr/>
      <dgm:t>
        <a:bodyPr/>
        <a:lstStyle/>
        <a:p>
          <a:endParaRPr lang="tr-TR"/>
        </a:p>
      </dgm:t>
    </dgm:pt>
    <dgm:pt modelId="{0CB5C68F-C7DA-4FF9-BD41-97CBDF704C53}" type="pres">
      <dgm:prSet presAssocID="{9025AF1C-1730-4A6F-8726-2B3D23025732}" presName="linearFlow" presStyleCnt="0">
        <dgm:presLayoutVars>
          <dgm:dir/>
          <dgm:resizeHandles val="exact"/>
        </dgm:presLayoutVars>
      </dgm:prSet>
      <dgm:spPr/>
    </dgm:pt>
    <dgm:pt modelId="{EDE09E8D-A5E1-4F8B-ACC6-F8F4AB22BC88}" type="pres">
      <dgm:prSet presAssocID="{09B9F691-BF5E-4378-8CE1-FAF64C2956F9}" presName="composite" presStyleCnt="0"/>
      <dgm:spPr/>
    </dgm:pt>
    <dgm:pt modelId="{EA084CF7-B2C8-4F02-89FF-817573D947F8}" type="pres">
      <dgm:prSet presAssocID="{09B9F691-BF5E-4378-8CE1-FAF64C2956F9}" presName="imgShp" presStyleLbl="fgImgPlace1" presStyleIdx="0" presStyleCnt="4"/>
      <dgm:spPr/>
    </dgm:pt>
    <dgm:pt modelId="{8B898DF4-BB11-44DA-B32D-3C0968A56DB4}" type="pres">
      <dgm:prSet presAssocID="{09B9F691-BF5E-4378-8CE1-FAF64C2956F9}" presName="txShp" presStyleLbl="node1" presStyleIdx="0" presStyleCnt="4">
        <dgm:presLayoutVars>
          <dgm:bulletEnabled val="1"/>
        </dgm:presLayoutVars>
      </dgm:prSet>
      <dgm:spPr/>
    </dgm:pt>
    <dgm:pt modelId="{34F22EF5-43F2-454F-AC02-A31E8763440D}" type="pres">
      <dgm:prSet presAssocID="{C02EDBED-FD66-4529-84A1-CF35C8168C52}" presName="spacing" presStyleCnt="0"/>
      <dgm:spPr/>
    </dgm:pt>
    <dgm:pt modelId="{4F35839B-DB3A-4C59-B3E7-E058A3E6CC64}" type="pres">
      <dgm:prSet presAssocID="{18A2AB24-E11E-406A-A4E2-063ADEC0DDBE}" presName="composite" presStyleCnt="0"/>
      <dgm:spPr/>
    </dgm:pt>
    <dgm:pt modelId="{F8BD7F1C-D605-4E82-82D2-C723CE10FDB9}" type="pres">
      <dgm:prSet presAssocID="{18A2AB24-E11E-406A-A4E2-063ADEC0DDBE}" presName="imgShp" presStyleLbl="fgImgPlace1" presStyleIdx="1" presStyleCnt="4"/>
      <dgm:spPr/>
    </dgm:pt>
    <dgm:pt modelId="{0DB64DA5-F4B4-4F59-B1FD-0167CD2583D9}" type="pres">
      <dgm:prSet presAssocID="{18A2AB24-E11E-406A-A4E2-063ADEC0DDBE}" presName="txShp" presStyleLbl="node1" presStyleIdx="1" presStyleCnt="4">
        <dgm:presLayoutVars>
          <dgm:bulletEnabled val="1"/>
        </dgm:presLayoutVars>
      </dgm:prSet>
      <dgm:spPr/>
    </dgm:pt>
    <dgm:pt modelId="{53980775-803C-4F88-B7D5-443291B72290}" type="pres">
      <dgm:prSet presAssocID="{D6B17FC2-0F22-4D45-9A82-9FE11E854828}" presName="spacing" presStyleCnt="0"/>
      <dgm:spPr/>
    </dgm:pt>
    <dgm:pt modelId="{4D6CA3A8-0EF9-4CB3-8516-54E67DB4AD96}" type="pres">
      <dgm:prSet presAssocID="{C189923B-9A89-43E2-BE5D-7EA6C1871067}" presName="composite" presStyleCnt="0"/>
      <dgm:spPr/>
    </dgm:pt>
    <dgm:pt modelId="{F27523FB-6931-444D-ABE9-644E3292A451}" type="pres">
      <dgm:prSet presAssocID="{C189923B-9A89-43E2-BE5D-7EA6C1871067}" presName="imgShp" presStyleLbl="fgImgPlace1" presStyleIdx="2" presStyleCnt="4"/>
      <dgm:spPr/>
    </dgm:pt>
    <dgm:pt modelId="{909462F9-AAB8-4810-9A05-5A0F38E3D192}" type="pres">
      <dgm:prSet presAssocID="{C189923B-9A89-43E2-BE5D-7EA6C1871067}" presName="txShp" presStyleLbl="node1" presStyleIdx="2" presStyleCnt="4">
        <dgm:presLayoutVars>
          <dgm:bulletEnabled val="1"/>
        </dgm:presLayoutVars>
      </dgm:prSet>
      <dgm:spPr/>
    </dgm:pt>
    <dgm:pt modelId="{D447EAC4-6577-4DD8-B3D8-84F0B700475D}" type="pres">
      <dgm:prSet presAssocID="{1D2B281B-56E1-44B8-B213-6E5D078A22E8}" presName="spacing" presStyleCnt="0"/>
      <dgm:spPr/>
    </dgm:pt>
    <dgm:pt modelId="{C764257B-6026-4B83-ABC5-6217AD557E90}" type="pres">
      <dgm:prSet presAssocID="{07A09A84-4F2E-409B-9226-DA28918BC9FB}" presName="composite" presStyleCnt="0"/>
      <dgm:spPr/>
    </dgm:pt>
    <dgm:pt modelId="{2E66D6C5-1932-4B8F-9D98-E6BAA5E9FE58}" type="pres">
      <dgm:prSet presAssocID="{07A09A84-4F2E-409B-9226-DA28918BC9FB}" presName="imgShp" presStyleLbl="fgImgPlace1" presStyleIdx="3" presStyleCnt="4"/>
      <dgm:spPr/>
    </dgm:pt>
    <dgm:pt modelId="{BEEEF2CD-F7F1-4F07-9458-20587FC82CFF}" type="pres">
      <dgm:prSet presAssocID="{07A09A84-4F2E-409B-9226-DA28918BC9FB}" presName="txShp" presStyleLbl="node1" presStyleIdx="3" presStyleCnt="4">
        <dgm:presLayoutVars>
          <dgm:bulletEnabled val="1"/>
        </dgm:presLayoutVars>
      </dgm:prSet>
      <dgm:spPr/>
    </dgm:pt>
  </dgm:ptLst>
  <dgm:cxnLst>
    <dgm:cxn modelId="{43185E35-DBE4-4613-9874-77C31236E33B}" type="presOf" srcId="{C189923B-9A89-43E2-BE5D-7EA6C1871067}" destId="{909462F9-AAB8-4810-9A05-5A0F38E3D192}" srcOrd="0" destOrd="0" presId="urn:microsoft.com/office/officeart/2005/8/layout/vList3#1"/>
    <dgm:cxn modelId="{A6A26146-9F8F-4882-833E-F2E3095D3FA3}" srcId="{9025AF1C-1730-4A6F-8726-2B3D23025732}" destId="{09B9F691-BF5E-4378-8CE1-FAF64C2956F9}" srcOrd="0" destOrd="0" parTransId="{598363DF-386A-4574-B922-7CA8A6F8F8BA}" sibTransId="{C02EDBED-FD66-4529-84A1-CF35C8168C52}"/>
    <dgm:cxn modelId="{2A5E2967-8852-4E48-9EC6-2891F6773112}" srcId="{9025AF1C-1730-4A6F-8726-2B3D23025732}" destId="{07A09A84-4F2E-409B-9226-DA28918BC9FB}" srcOrd="3" destOrd="0" parTransId="{B6CEFC96-C4FD-4A3D-BC70-A6FC45C55EF1}" sibTransId="{9BE90514-4934-403A-93A5-E0AC4E92E62E}"/>
    <dgm:cxn modelId="{11078888-EA0F-4C5D-98C6-8AD9AD794F74}" type="presOf" srcId="{07A09A84-4F2E-409B-9226-DA28918BC9FB}" destId="{BEEEF2CD-F7F1-4F07-9458-20587FC82CFF}" srcOrd="0" destOrd="0" presId="urn:microsoft.com/office/officeart/2005/8/layout/vList3#1"/>
    <dgm:cxn modelId="{C1AABF8B-3B59-409C-B492-FDE96785FDDC}" type="presOf" srcId="{09B9F691-BF5E-4378-8CE1-FAF64C2956F9}" destId="{8B898DF4-BB11-44DA-B32D-3C0968A56DB4}" srcOrd="0" destOrd="0" presId="urn:microsoft.com/office/officeart/2005/8/layout/vList3#1"/>
    <dgm:cxn modelId="{14B5A498-EAAE-482E-A3DA-13D48C5D77B8}" srcId="{9025AF1C-1730-4A6F-8726-2B3D23025732}" destId="{C189923B-9A89-43E2-BE5D-7EA6C1871067}" srcOrd="2" destOrd="0" parTransId="{A08D8462-4DAE-4034-827C-B83890313F9B}" sibTransId="{1D2B281B-56E1-44B8-B213-6E5D078A22E8}"/>
    <dgm:cxn modelId="{91B15AB9-3F46-4D1A-9C16-710177C2E2A6}" type="presOf" srcId="{9025AF1C-1730-4A6F-8726-2B3D23025732}" destId="{0CB5C68F-C7DA-4FF9-BD41-97CBDF704C53}" srcOrd="0" destOrd="0" presId="urn:microsoft.com/office/officeart/2005/8/layout/vList3#1"/>
    <dgm:cxn modelId="{504CACC4-C0A6-4479-819D-EA3A2D64B357}" srcId="{9025AF1C-1730-4A6F-8726-2B3D23025732}" destId="{18A2AB24-E11E-406A-A4E2-063ADEC0DDBE}" srcOrd="1" destOrd="0" parTransId="{F5B9AF8C-697B-47D7-AF93-6CC3764CCD46}" sibTransId="{D6B17FC2-0F22-4D45-9A82-9FE11E854828}"/>
    <dgm:cxn modelId="{1308D6D8-EF1F-4F3D-BBBD-31EF3F6BFF31}" type="presOf" srcId="{18A2AB24-E11E-406A-A4E2-063ADEC0DDBE}" destId="{0DB64DA5-F4B4-4F59-B1FD-0167CD2583D9}" srcOrd="0" destOrd="0" presId="urn:microsoft.com/office/officeart/2005/8/layout/vList3#1"/>
    <dgm:cxn modelId="{9CDFDDC9-99DB-483D-A3F6-3284287E663E}" type="presParOf" srcId="{0CB5C68F-C7DA-4FF9-BD41-97CBDF704C53}" destId="{EDE09E8D-A5E1-4F8B-ACC6-F8F4AB22BC88}" srcOrd="0" destOrd="0" presId="urn:microsoft.com/office/officeart/2005/8/layout/vList3#1"/>
    <dgm:cxn modelId="{B8854770-48F4-47FB-81B1-CE0D60EE4C7C}" type="presParOf" srcId="{EDE09E8D-A5E1-4F8B-ACC6-F8F4AB22BC88}" destId="{EA084CF7-B2C8-4F02-89FF-817573D947F8}" srcOrd="0" destOrd="0" presId="urn:microsoft.com/office/officeart/2005/8/layout/vList3#1"/>
    <dgm:cxn modelId="{3B38FD6F-5BDD-4E76-BA5D-BED05B58A449}" type="presParOf" srcId="{EDE09E8D-A5E1-4F8B-ACC6-F8F4AB22BC88}" destId="{8B898DF4-BB11-44DA-B32D-3C0968A56DB4}" srcOrd="1" destOrd="0" presId="urn:microsoft.com/office/officeart/2005/8/layout/vList3#1"/>
    <dgm:cxn modelId="{6BCA6738-6175-4027-A8AA-BFFB730A9518}" type="presParOf" srcId="{0CB5C68F-C7DA-4FF9-BD41-97CBDF704C53}" destId="{34F22EF5-43F2-454F-AC02-A31E8763440D}" srcOrd="1" destOrd="0" presId="urn:microsoft.com/office/officeart/2005/8/layout/vList3#1"/>
    <dgm:cxn modelId="{8316E4CB-E661-4474-9E6A-FCAF2770F667}" type="presParOf" srcId="{0CB5C68F-C7DA-4FF9-BD41-97CBDF704C53}" destId="{4F35839B-DB3A-4C59-B3E7-E058A3E6CC64}" srcOrd="2" destOrd="0" presId="urn:microsoft.com/office/officeart/2005/8/layout/vList3#1"/>
    <dgm:cxn modelId="{FB4074BF-0847-4343-B6E0-7C3BACA9C383}" type="presParOf" srcId="{4F35839B-DB3A-4C59-B3E7-E058A3E6CC64}" destId="{F8BD7F1C-D605-4E82-82D2-C723CE10FDB9}" srcOrd="0" destOrd="0" presId="urn:microsoft.com/office/officeart/2005/8/layout/vList3#1"/>
    <dgm:cxn modelId="{D067A9C6-A53A-443D-8713-AF800E9671D4}" type="presParOf" srcId="{4F35839B-DB3A-4C59-B3E7-E058A3E6CC64}" destId="{0DB64DA5-F4B4-4F59-B1FD-0167CD2583D9}" srcOrd="1" destOrd="0" presId="urn:microsoft.com/office/officeart/2005/8/layout/vList3#1"/>
    <dgm:cxn modelId="{45EE823D-985C-4BBF-9778-CC1C5AE34D3C}" type="presParOf" srcId="{0CB5C68F-C7DA-4FF9-BD41-97CBDF704C53}" destId="{53980775-803C-4F88-B7D5-443291B72290}" srcOrd="3" destOrd="0" presId="urn:microsoft.com/office/officeart/2005/8/layout/vList3#1"/>
    <dgm:cxn modelId="{15BB0E20-F16E-43AD-A77C-D565023779CA}" type="presParOf" srcId="{0CB5C68F-C7DA-4FF9-BD41-97CBDF704C53}" destId="{4D6CA3A8-0EF9-4CB3-8516-54E67DB4AD96}" srcOrd="4" destOrd="0" presId="urn:microsoft.com/office/officeart/2005/8/layout/vList3#1"/>
    <dgm:cxn modelId="{1431A123-F6D6-4A14-BE06-5FB7ADC48DD9}" type="presParOf" srcId="{4D6CA3A8-0EF9-4CB3-8516-54E67DB4AD96}" destId="{F27523FB-6931-444D-ABE9-644E3292A451}" srcOrd="0" destOrd="0" presId="urn:microsoft.com/office/officeart/2005/8/layout/vList3#1"/>
    <dgm:cxn modelId="{84EAB894-E452-41FF-90FD-5D13F6BF44CB}" type="presParOf" srcId="{4D6CA3A8-0EF9-4CB3-8516-54E67DB4AD96}" destId="{909462F9-AAB8-4810-9A05-5A0F38E3D192}" srcOrd="1" destOrd="0" presId="urn:microsoft.com/office/officeart/2005/8/layout/vList3#1"/>
    <dgm:cxn modelId="{708D4205-8BE0-457E-B952-A3C9D5A820EC}" type="presParOf" srcId="{0CB5C68F-C7DA-4FF9-BD41-97CBDF704C53}" destId="{D447EAC4-6577-4DD8-B3D8-84F0B700475D}" srcOrd="5" destOrd="0" presId="urn:microsoft.com/office/officeart/2005/8/layout/vList3#1"/>
    <dgm:cxn modelId="{2D352D7D-F649-4466-8AA6-6A567B179C4B}" type="presParOf" srcId="{0CB5C68F-C7DA-4FF9-BD41-97CBDF704C53}" destId="{C764257B-6026-4B83-ABC5-6217AD557E90}" srcOrd="6" destOrd="0" presId="urn:microsoft.com/office/officeart/2005/8/layout/vList3#1"/>
    <dgm:cxn modelId="{370C84DA-D820-4944-ADD7-F3CC5463C46A}" type="presParOf" srcId="{C764257B-6026-4B83-ABC5-6217AD557E90}" destId="{2E66D6C5-1932-4B8F-9D98-E6BAA5E9FE58}" srcOrd="0" destOrd="0" presId="urn:microsoft.com/office/officeart/2005/8/layout/vList3#1"/>
    <dgm:cxn modelId="{AF61E1A1-8088-4DFB-A326-EAF50111603A}" type="presParOf" srcId="{C764257B-6026-4B83-ABC5-6217AD557E90}" destId="{BEEEF2CD-F7F1-4F07-9458-20587FC82CFF}" srcOrd="1" destOrd="0" presId="urn:microsoft.com/office/officeart/2005/8/layout/vList3#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14580E-64BA-7047-8131-032F18C84BD4}">
      <dsp:nvSpPr>
        <dsp:cNvPr id="0" name=""/>
        <dsp:cNvSpPr/>
      </dsp:nvSpPr>
      <dsp:spPr>
        <a:xfrm>
          <a:off x="4088088" y="4584513"/>
          <a:ext cx="91440" cy="287965"/>
        </a:xfrm>
        <a:custGeom>
          <a:avLst/>
          <a:gdLst/>
          <a:ahLst/>
          <a:cxnLst/>
          <a:rect l="0" t="0" r="0" b="0"/>
          <a:pathLst>
            <a:path>
              <a:moveTo>
                <a:pt x="45720" y="0"/>
              </a:moveTo>
              <a:lnTo>
                <a:pt x="45720" y="287965"/>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F9C7B1F-E045-B941-994C-3671B6ED538B}">
      <dsp:nvSpPr>
        <dsp:cNvPr id="0" name=""/>
        <dsp:cNvSpPr/>
      </dsp:nvSpPr>
      <dsp:spPr>
        <a:xfrm>
          <a:off x="3242485" y="690120"/>
          <a:ext cx="205689" cy="3551576"/>
        </a:xfrm>
        <a:custGeom>
          <a:avLst/>
          <a:gdLst/>
          <a:ahLst/>
          <a:cxnLst/>
          <a:rect l="0" t="0" r="0" b="0"/>
          <a:pathLst>
            <a:path>
              <a:moveTo>
                <a:pt x="0" y="0"/>
              </a:moveTo>
              <a:lnTo>
                <a:pt x="0" y="3551576"/>
              </a:lnTo>
              <a:lnTo>
                <a:pt x="205689" y="3551576"/>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3A2C32-017C-B948-B8FE-63041E210D68}">
      <dsp:nvSpPr>
        <dsp:cNvPr id="0" name=""/>
        <dsp:cNvSpPr/>
      </dsp:nvSpPr>
      <dsp:spPr>
        <a:xfrm>
          <a:off x="3242485" y="690120"/>
          <a:ext cx="205689" cy="2577978"/>
        </a:xfrm>
        <a:custGeom>
          <a:avLst/>
          <a:gdLst/>
          <a:ahLst/>
          <a:cxnLst/>
          <a:rect l="0" t="0" r="0" b="0"/>
          <a:pathLst>
            <a:path>
              <a:moveTo>
                <a:pt x="0" y="0"/>
              </a:moveTo>
              <a:lnTo>
                <a:pt x="0" y="2577978"/>
              </a:lnTo>
              <a:lnTo>
                <a:pt x="205689" y="2577978"/>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7F985A6-8C5D-E641-BB78-4C8D45CF3E79}">
      <dsp:nvSpPr>
        <dsp:cNvPr id="0" name=""/>
        <dsp:cNvSpPr/>
      </dsp:nvSpPr>
      <dsp:spPr>
        <a:xfrm>
          <a:off x="3242485" y="690120"/>
          <a:ext cx="205689" cy="1604380"/>
        </a:xfrm>
        <a:custGeom>
          <a:avLst/>
          <a:gdLst/>
          <a:ahLst/>
          <a:cxnLst/>
          <a:rect l="0" t="0" r="0" b="0"/>
          <a:pathLst>
            <a:path>
              <a:moveTo>
                <a:pt x="0" y="0"/>
              </a:moveTo>
              <a:lnTo>
                <a:pt x="0" y="1604380"/>
              </a:lnTo>
              <a:lnTo>
                <a:pt x="205689" y="160438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CDFAA5E-0D63-C940-BCCA-E8F67D98D6CF}">
      <dsp:nvSpPr>
        <dsp:cNvPr id="0" name=""/>
        <dsp:cNvSpPr/>
      </dsp:nvSpPr>
      <dsp:spPr>
        <a:xfrm>
          <a:off x="3242485" y="690120"/>
          <a:ext cx="205689" cy="630781"/>
        </a:xfrm>
        <a:custGeom>
          <a:avLst/>
          <a:gdLst/>
          <a:ahLst/>
          <a:cxnLst/>
          <a:rect l="0" t="0" r="0" b="0"/>
          <a:pathLst>
            <a:path>
              <a:moveTo>
                <a:pt x="0" y="0"/>
              </a:moveTo>
              <a:lnTo>
                <a:pt x="0" y="630781"/>
              </a:lnTo>
              <a:lnTo>
                <a:pt x="205689" y="630781"/>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FB14B12-CC73-594D-A9A5-D1931D097538}">
      <dsp:nvSpPr>
        <dsp:cNvPr id="0" name=""/>
        <dsp:cNvSpPr/>
      </dsp:nvSpPr>
      <dsp:spPr>
        <a:xfrm>
          <a:off x="3105359" y="4488"/>
          <a:ext cx="1371265" cy="68563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900" b="1" i="0" u="none" strike="noStrike" kern="1200" cap="none" normalizeH="0" baseline="0">
              <a:ln>
                <a:noFill/>
              </a:ln>
              <a:solidFill>
                <a:srgbClr val="0033CC"/>
              </a:solidFill>
              <a:effectLst/>
              <a:latin typeface="Comic Sans MS" panose="030F0902030302020204" pitchFamily="66" charset="0"/>
            </a:rPr>
            <a:t>GELİŞİM DÖNEMLERİ</a:t>
          </a:r>
        </a:p>
      </dsp:txBody>
      <dsp:txXfrm>
        <a:off x="3105359" y="4488"/>
        <a:ext cx="1371265" cy="685632"/>
      </dsp:txXfrm>
    </dsp:sp>
    <dsp:sp modelId="{315E2E32-BC5E-F54B-9EBF-280CE21ECCE6}">
      <dsp:nvSpPr>
        <dsp:cNvPr id="0" name=""/>
        <dsp:cNvSpPr/>
      </dsp:nvSpPr>
      <dsp:spPr>
        <a:xfrm>
          <a:off x="3448175" y="978086"/>
          <a:ext cx="1371265" cy="68563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900" b="1" i="0" u="none" strike="noStrike" kern="1200" cap="none" normalizeH="0" baseline="0">
              <a:ln>
                <a:noFill/>
              </a:ln>
              <a:solidFill>
                <a:schemeClr val="bg1"/>
              </a:solidFill>
              <a:effectLst/>
              <a:latin typeface="Comic Sans MS" panose="030F0902030302020204" pitchFamily="66" charset="0"/>
            </a:rPr>
            <a:t>Prenatal Dönem</a:t>
          </a:r>
        </a:p>
      </dsp:txBody>
      <dsp:txXfrm>
        <a:off x="3448175" y="978086"/>
        <a:ext cx="1371265" cy="685632"/>
      </dsp:txXfrm>
    </dsp:sp>
    <dsp:sp modelId="{339F1517-8CE6-0147-8FF4-F30347D17CBC}">
      <dsp:nvSpPr>
        <dsp:cNvPr id="0" name=""/>
        <dsp:cNvSpPr/>
      </dsp:nvSpPr>
      <dsp:spPr>
        <a:xfrm>
          <a:off x="3448175" y="1951684"/>
          <a:ext cx="1371265" cy="68563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altLang="tr-TR" sz="900" b="1" i="0" u="none" strike="noStrike" kern="1200" cap="none" normalizeH="0" baseline="0">
            <a:ln>
              <a:noFill/>
            </a:ln>
            <a:solidFill>
              <a:srgbClr val="0033CC"/>
            </a:solidFill>
            <a:effectLst/>
            <a:latin typeface="Comic Sans MS" panose="030F0902030302020204" pitchFamily="66"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900" b="1" i="0" u="none" strike="noStrike" kern="1200" cap="none" normalizeH="0" baseline="0">
              <a:ln>
                <a:noFill/>
              </a:ln>
              <a:solidFill>
                <a:schemeClr val="bg1"/>
              </a:solidFill>
              <a:effectLst/>
              <a:latin typeface="Comic Sans MS" panose="030F0902030302020204" pitchFamily="66" charset="0"/>
            </a:rPr>
            <a:t>Yenidoğan ve Oyun Çocukluğu Dönemi</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altLang="tr-TR" sz="900" b="0" i="0" u="none" strike="noStrike" kern="1200" cap="none" normalizeH="0" baseline="0">
            <a:ln>
              <a:noFill/>
            </a:ln>
            <a:solidFill>
              <a:schemeClr val="bg1"/>
            </a:solidFill>
            <a:effectLst/>
            <a:latin typeface="Comic Sans MS" panose="030F0902030302020204" pitchFamily="66" charset="0"/>
          </a:endParaRPr>
        </a:p>
      </dsp:txBody>
      <dsp:txXfrm>
        <a:off x="3448175" y="1951684"/>
        <a:ext cx="1371265" cy="685632"/>
      </dsp:txXfrm>
    </dsp:sp>
    <dsp:sp modelId="{A9603772-A01C-F741-BE0B-873A9FF543B2}">
      <dsp:nvSpPr>
        <dsp:cNvPr id="0" name=""/>
        <dsp:cNvSpPr/>
      </dsp:nvSpPr>
      <dsp:spPr>
        <a:xfrm>
          <a:off x="3448175" y="2925282"/>
          <a:ext cx="1371265" cy="68563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900" b="1" i="0" u="none" strike="noStrike" kern="1200" cap="none" normalizeH="0" baseline="0">
              <a:ln>
                <a:noFill/>
              </a:ln>
              <a:solidFill>
                <a:schemeClr val="bg1"/>
              </a:solidFill>
              <a:effectLst/>
              <a:latin typeface="Comic Sans MS" panose="030F0902030302020204" pitchFamily="66" charset="0"/>
            </a:rPr>
            <a:t>Erken Çocukluk Dönemi</a:t>
          </a:r>
        </a:p>
      </dsp:txBody>
      <dsp:txXfrm>
        <a:off x="3448175" y="2925282"/>
        <a:ext cx="1371265" cy="685632"/>
      </dsp:txXfrm>
    </dsp:sp>
    <dsp:sp modelId="{DD8082AA-DE42-584A-9F6C-E2C946B82FBD}">
      <dsp:nvSpPr>
        <dsp:cNvPr id="0" name=""/>
        <dsp:cNvSpPr/>
      </dsp:nvSpPr>
      <dsp:spPr>
        <a:xfrm>
          <a:off x="3448175" y="3898881"/>
          <a:ext cx="1371265" cy="68563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900" b="1" i="0" u="none" strike="noStrike" kern="1200" cap="none" normalizeH="0" baseline="0">
              <a:ln>
                <a:noFill/>
              </a:ln>
              <a:solidFill>
                <a:schemeClr val="bg1"/>
              </a:solidFill>
              <a:effectLst/>
              <a:latin typeface="Comic Sans MS" panose="030F0902030302020204" pitchFamily="66" charset="0"/>
            </a:rPr>
            <a:t>Orta Çocukluk Dönemi</a:t>
          </a:r>
        </a:p>
      </dsp:txBody>
      <dsp:txXfrm>
        <a:off x="3448175" y="3898881"/>
        <a:ext cx="1371265" cy="685632"/>
      </dsp:txXfrm>
    </dsp:sp>
    <dsp:sp modelId="{E75F48F9-3C66-F84C-8073-5670CF746348}">
      <dsp:nvSpPr>
        <dsp:cNvPr id="0" name=""/>
        <dsp:cNvSpPr/>
      </dsp:nvSpPr>
      <dsp:spPr>
        <a:xfrm>
          <a:off x="3448175" y="4872479"/>
          <a:ext cx="1371265" cy="685632"/>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900" b="1" i="0" u="none" strike="noStrike" kern="1200" cap="none" normalizeH="0" baseline="0">
              <a:ln>
                <a:noFill/>
              </a:ln>
              <a:solidFill>
                <a:schemeClr val="bg1"/>
              </a:solidFill>
              <a:effectLst/>
              <a:latin typeface="Comic Sans MS" panose="030F0902030302020204" pitchFamily="66" charset="0"/>
            </a:rPr>
            <a:t>Ergenlik Dönemi</a:t>
          </a:r>
        </a:p>
      </dsp:txBody>
      <dsp:txXfrm>
        <a:off x="3448175" y="4872479"/>
        <a:ext cx="1371265" cy="6856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F1A138-6AB6-4294-A4D1-1F62749D1BBF}">
      <dsp:nvSpPr>
        <dsp:cNvPr id="0" name=""/>
        <dsp:cNvSpPr/>
      </dsp:nvSpPr>
      <dsp:spPr>
        <a:xfrm>
          <a:off x="2565399" y="0"/>
          <a:ext cx="2565400" cy="1524000"/>
        </a:xfrm>
        <a:prstGeom prst="trapezoid">
          <a:avLst>
            <a:gd name="adj" fmla="val 84167"/>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tr-TR" sz="3200" b="1" kern="1200" dirty="0" err="1"/>
            <a:t>Ovum</a:t>
          </a:r>
          <a:endParaRPr lang="tr-TR" sz="3200" b="1" kern="1200" dirty="0"/>
        </a:p>
      </dsp:txBody>
      <dsp:txXfrm>
        <a:off x="2565399" y="0"/>
        <a:ext cx="2565400" cy="1524000"/>
      </dsp:txXfrm>
    </dsp:sp>
    <dsp:sp modelId="{071D92B7-348B-4EA6-9CC4-C0D4FAC50915}">
      <dsp:nvSpPr>
        <dsp:cNvPr id="0" name=""/>
        <dsp:cNvSpPr/>
      </dsp:nvSpPr>
      <dsp:spPr>
        <a:xfrm>
          <a:off x="1282699" y="1523999"/>
          <a:ext cx="5130800" cy="1524000"/>
        </a:xfrm>
        <a:prstGeom prst="trapezoid">
          <a:avLst>
            <a:gd name="adj" fmla="val 84167"/>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1955800">
            <a:lnSpc>
              <a:spcPct val="90000"/>
            </a:lnSpc>
            <a:spcBef>
              <a:spcPct val="0"/>
            </a:spcBef>
            <a:spcAft>
              <a:spcPct val="35000"/>
            </a:spcAft>
            <a:buNone/>
          </a:pPr>
          <a:r>
            <a:rPr lang="tr-TR" sz="4400" b="1" kern="1200" dirty="0"/>
            <a:t>Embriyo</a:t>
          </a:r>
          <a:r>
            <a:rPr lang="tr-TR" sz="6500" kern="1200" dirty="0"/>
            <a:t> </a:t>
          </a:r>
        </a:p>
      </dsp:txBody>
      <dsp:txXfrm>
        <a:off x="2180589" y="1523999"/>
        <a:ext cx="3335020" cy="1524000"/>
      </dsp:txXfrm>
    </dsp:sp>
    <dsp:sp modelId="{99AF998E-0CA9-441F-B6BF-CA7A33A9C2FE}">
      <dsp:nvSpPr>
        <dsp:cNvPr id="0" name=""/>
        <dsp:cNvSpPr/>
      </dsp:nvSpPr>
      <dsp:spPr>
        <a:xfrm>
          <a:off x="0" y="3047999"/>
          <a:ext cx="7696200" cy="1524000"/>
        </a:xfrm>
        <a:prstGeom prst="trapezoid">
          <a:avLst>
            <a:gd name="adj" fmla="val 84167"/>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r>
            <a:rPr lang="tr-TR" sz="6500" kern="1200" dirty="0"/>
            <a:t>Fetüs</a:t>
          </a:r>
        </a:p>
      </dsp:txBody>
      <dsp:txXfrm>
        <a:off x="1346834" y="3047999"/>
        <a:ext cx="5002530" cy="1524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7BDB55-531E-461A-8F7E-C0E6DDFE0A02}">
      <dsp:nvSpPr>
        <dsp:cNvPr id="0" name=""/>
        <dsp:cNvSpPr/>
      </dsp:nvSpPr>
      <dsp:spPr>
        <a:xfrm>
          <a:off x="-240354" y="-381009"/>
          <a:ext cx="4372592" cy="4876819"/>
        </a:xfrm>
        <a:prstGeom prst="pie">
          <a:avLst>
            <a:gd name="adj1" fmla="val 5400000"/>
            <a:gd name="adj2" fmla="val 1620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16D5657-C99A-457B-988E-191342D25D18}">
      <dsp:nvSpPr>
        <dsp:cNvPr id="0" name=""/>
        <dsp:cNvSpPr/>
      </dsp:nvSpPr>
      <dsp:spPr>
        <a:xfrm>
          <a:off x="1945941" y="0"/>
          <a:ext cx="6019799" cy="41148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b="1" kern="1200" dirty="0" err="1">
              <a:solidFill>
                <a:schemeClr val="tx2">
                  <a:lumMod val="60000"/>
                  <a:lumOff val="40000"/>
                </a:schemeClr>
              </a:solidFill>
            </a:rPr>
            <a:t>Ekdoderm</a:t>
          </a:r>
          <a:endParaRPr lang="tr-TR" sz="2800" b="1" kern="1200" dirty="0">
            <a:solidFill>
              <a:schemeClr val="tx2">
                <a:lumMod val="60000"/>
                <a:lumOff val="40000"/>
              </a:schemeClr>
            </a:solidFill>
          </a:endParaRPr>
        </a:p>
      </dsp:txBody>
      <dsp:txXfrm>
        <a:off x="1945941" y="0"/>
        <a:ext cx="3009899" cy="1234442"/>
      </dsp:txXfrm>
    </dsp:sp>
    <dsp:sp modelId="{5105231B-8872-4257-B166-5358873B6B50}">
      <dsp:nvSpPr>
        <dsp:cNvPr id="0" name=""/>
        <dsp:cNvSpPr/>
      </dsp:nvSpPr>
      <dsp:spPr>
        <a:xfrm>
          <a:off x="608633" y="1234442"/>
          <a:ext cx="2674617" cy="2674617"/>
        </a:xfrm>
        <a:prstGeom prst="pie">
          <a:avLst>
            <a:gd name="adj1" fmla="val 5400000"/>
            <a:gd name="adj2" fmla="val 1620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7863DCC-CD31-4EBE-A88F-4B36C09D4B55}">
      <dsp:nvSpPr>
        <dsp:cNvPr id="0" name=""/>
        <dsp:cNvSpPr/>
      </dsp:nvSpPr>
      <dsp:spPr>
        <a:xfrm>
          <a:off x="1945941" y="1234442"/>
          <a:ext cx="6019799" cy="2674617"/>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b="1" kern="1200" dirty="0">
              <a:solidFill>
                <a:srgbClr val="00B050"/>
              </a:solidFill>
            </a:rPr>
            <a:t>Mezoderm</a:t>
          </a:r>
        </a:p>
      </dsp:txBody>
      <dsp:txXfrm>
        <a:off x="1945941" y="1234442"/>
        <a:ext cx="3009899" cy="1234438"/>
      </dsp:txXfrm>
    </dsp:sp>
    <dsp:sp modelId="{BCFFDEAA-CBB4-429D-BA0D-3674806C2744}">
      <dsp:nvSpPr>
        <dsp:cNvPr id="0" name=""/>
        <dsp:cNvSpPr/>
      </dsp:nvSpPr>
      <dsp:spPr>
        <a:xfrm>
          <a:off x="1328722" y="2468881"/>
          <a:ext cx="1234438" cy="1234438"/>
        </a:xfrm>
        <a:prstGeom prst="pie">
          <a:avLst>
            <a:gd name="adj1" fmla="val 5400000"/>
            <a:gd name="adj2" fmla="val 1620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8AF9369-103A-47CA-B0FA-3D4350B3B142}">
      <dsp:nvSpPr>
        <dsp:cNvPr id="0" name=""/>
        <dsp:cNvSpPr/>
      </dsp:nvSpPr>
      <dsp:spPr>
        <a:xfrm>
          <a:off x="1945941" y="2468881"/>
          <a:ext cx="6019799" cy="1234438"/>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tr-TR" sz="2800" b="1" kern="1200" dirty="0">
              <a:solidFill>
                <a:srgbClr val="6600CC"/>
              </a:solidFill>
            </a:rPr>
            <a:t>Endoderm</a:t>
          </a:r>
        </a:p>
      </dsp:txBody>
      <dsp:txXfrm>
        <a:off x="1945941" y="2468881"/>
        <a:ext cx="3009899" cy="1234438"/>
      </dsp:txXfrm>
    </dsp:sp>
    <dsp:sp modelId="{3BA38A7C-CA1C-4579-A782-1F22ACB09A45}">
      <dsp:nvSpPr>
        <dsp:cNvPr id="0" name=""/>
        <dsp:cNvSpPr/>
      </dsp:nvSpPr>
      <dsp:spPr>
        <a:xfrm>
          <a:off x="4604029" y="0"/>
          <a:ext cx="3713524" cy="1234442"/>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171450" lvl="1" indent="-171450" algn="l" defTabSz="844550">
            <a:lnSpc>
              <a:spcPct val="90000"/>
            </a:lnSpc>
            <a:spcBef>
              <a:spcPct val="0"/>
            </a:spcBef>
            <a:spcAft>
              <a:spcPct val="15000"/>
            </a:spcAft>
            <a:buChar char="•"/>
          </a:pPr>
          <a:r>
            <a:rPr lang="tr-TR" sz="1900" b="1" kern="1200" dirty="0"/>
            <a:t>Duyu organları, sinir sistemi, dış deri, saç, tırnak ve dişlerin bir kısmı oluşur. </a:t>
          </a:r>
        </a:p>
      </dsp:txBody>
      <dsp:txXfrm>
        <a:off x="4604029" y="0"/>
        <a:ext cx="3713524" cy="1234442"/>
      </dsp:txXfrm>
    </dsp:sp>
    <dsp:sp modelId="{806077ED-0326-4436-81B0-C56C2F4A8E9B}">
      <dsp:nvSpPr>
        <dsp:cNvPr id="0" name=""/>
        <dsp:cNvSpPr/>
      </dsp:nvSpPr>
      <dsp:spPr>
        <a:xfrm>
          <a:off x="4701761" y="1234442"/>
          <a:ext cx="3518061" cy="1234438"/>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171450" lvl="1" indent="-171450" algn="l" defTabSz="844550">
            <a:lnSpc>
              <a:spcPct val="90000"/>
            </a:lnSpc>
            <a:spcBef>
              <a:spcPct val="0"/>
            </a:spcBef>
            <a:spcAft>
              <a:spcPct val="15000"/>
            </a:spcAft>
            <a:buChar char="•"/>
          </a:pPr>
          <a:r>
            <a:rPr lang="tr-TR" sz="1900" b="1" kern="1200" dirty="0"/>
            <a:t>Kas, iskelet, dolaşım ve salgı sistemi oluşur.</a:t>
          </a:r>
        </a:p>
      </dsp:txBody>
      <dsp:txXfrm>
        <a:off x="4701761" y="1234442"/>
        <a:ext cx="3518061" cy="1234438"/>
      </dsp:txXfrm>
    </dsp:sp>
    <dsp:sp modelId="{CA998BC3-5EA9-4EB5-BC72-FCC7A8DD8FEA}">
      <dsp:nvSpPr>
        <dsp:cNvPr id="0" name=""/>
        <dsp:cNvSpPr/>
      </dsp:nvSpPr>
      <dsp:spPr>
        <a:xfrm>
          <a:off x="4701761" y="2468881"/>
          <a:ext cx="3518061" cy="1234438"/>
        </a:xfrm>
        <a:prstGeom prst="rect">
          <a:avLst/>
        </a:prstGeom>
        <a:noFill/>
        <a:ln w="15875"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marR="0" lvl="1" indent="0" algn="l" defTabSz="914400" eaLnBrk="1" fontAlgn="auto" latinLnBrk="0" hangingPunct="1">
            <a:lnSpc>
              <a:spcPct val="100000"/>
            </a:lnSpc>
            <a:spcBef>
              <a:spcPct val="0"/>
            </a:spcBef>
            <a:spcAft>
              <a:spcPts val="0"/>
            </a:spcAft>
            <a:buClrTx/>
            <a:buSzTx/>
            <a:buFontTx/>
            <a:buNone/>
            <a:tabLst/>
            <a:defRPr/>
          </a:pPr>
          <a:r>
            <a:rPr lang="tr-TR" sz="1900" b="1" kern="1200" dirty="0"/>
            <a:t>Solunum, sindirim sistemi ve akciğer, karaciğer gibi organlar oluşur.</a:t>
          </a:r>
        </a:p>
      </dsp:txBody>
      <dsp:txXfrm>
        <a:off x="4701761" y="2468881"/>
        <a:ext cx="3518061" cy="123443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898DF4-BB11-44DA-B32D-3C0968A56DB4}">
      <dsp:nvSpPr>
        <dsp:cNvPr id="0" name=""/>
        <dsp:cNvSpPr/>
      </dsp:nvSpPr>
      <dsp:spPr>
        <a:xfrm rot="10800000">
          <a:off x="1475745" y="1478"/>
          <a:ext cx="5117973" cy="746527"/>
        </a:xfrm>
        <a:prstGeom prst="homePlate">
          <a:avLst/>
        </a:prstGeom>
        <a:solidFill>
          <a:srgbClr val="0099FF"/>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9198" tIns="95250" rIns="177800" bIns="95250" numCol="1" spcCol="1270" anchor="ctr" anchorCtr="0">
          <a:noAutofit/>
        </a:bodyPr>
        <a:lstStyle/>
        <a:p>
          <a:pPr marL="0" lvl="0" indent="0" algn="ctr" defTabSz="1111250">
            <a:lnSpc>
              <a:spcPct val="90000"/>
            </a:lnSpc>
            <a:spcBef>
              <a:spcPct val="0"/>
            </a:spcBef>
            <a:spcAft>
              <a:spcPct val="35000"/>
            </a:spcAft>
            <a:buNone/>
          </a:pPr>
          <a:r>
            <a:rPr lang="tr-TR" sz="2500" b="1" kern="1200" dirty="0">
              <a:solidFill>
                <a:schemeClr val="tx2">
                  <a:lumMod val="75000"/>
                </a:schemeClr>
              </a:solidFill>
            </a:rPr>
            <a:t>Annenin beslenmesi</a:t>
          </a:r>
          <a:r>
            <a:rPr lang="tr-TR" sz="2500" kern="1200" dirty="0">
              <a:solidFill>
                <a:schemeClr val="tx2">
                  <a:lumMod val="75000"/>
                </a:schemeClr>
              </a:solidFill>
            </a:rPr>
            <a:t> </a:t>
          </a:r>
        </a:p>
      </dsp:txBody>
      <dsp:txXfrm rot="10800000">
        <a:off x="1662377" y="1478"/>
        <a:ext cx="4931341" cy="746527"/>
      </dsp:txXfrm>
    </dsp:sp>
    <dsp:sp modelId="{EA084CF7-B2C8-4F02-89FF-817573D947F8}">
      <dsp:nvSpPr>
        <dsp:cNvPr id="0" name=""/>
        <dsp:cNvSpPr/>
      </dsp:nvSpPr>
      <dsp:spPr>
        <a:xfrm>
          <a:off x="1102481" y="1478"/>
          <a:ext cx="746527" cy="746527"/>
        </a:xfrm>
        <a:prstGeom prst="ellipse">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DB64DA5-F4B4-4F59-B1FD-0167CD2583D9}">
      <dsp:nvSpPr>
        <dsp:cNvPr id="0" name=""/>
        <dsp:cNvSpPr/>
      </dsp:nvSpPr>
      <dsp:spPr>
        <a:xfrm rot="10800000">
          <a:off x="1475745" y="970850"/>
          <a:ext cx="5117973" cy="746527"/>
        </a:xfrm>
        <a:prstGeom prst="homePlat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9198" tIns="95250" rIns="177800" bIns="95250" numCol="1" spcCol="1270" anchor="ctr" anchorCtr="0">
          <a:noAutofit/>
        </a:bodyPr>
        <a:lstStyle/>
        <a:p>
          <a:pPr marL="0" lvl="0" indent="0" algn="ctr" defTabSz="1111250">
            <a:lnSpc>
              <a:spcPct val="90000"/>
            </a:lnSpc>
            <a:spcBef>
              <a:spcPct val="0"/>
            </a:spcBef>
            <a:spcAft>
              <a:spcPct val="35000"/>
            </a:spcAft>
            <a:buNone/>
          </a:pPr>
          <a:r>
            <a:rPr lang="tr-TR" sz="2500" b="1" kern="1200" dirty="0">
              <a:solidFill>
                <a:schemeClr val="tx2">
                  <a:lumMod val="75000"/>
                </a:schemeClr>
              </a:solidFill>
            </a:rPr>
            <a:t>Annenin geçirdiği hastalıklar</a:t>
          </a:r>
          <a:endParaRPr lang="tr-TR" sz="2500" b="1" kern="1200" dirty="0"/>
        </a:p>
      </dsp:txBody>
      <dsp:txXfrm rot="10800000">
        <a:off x="1662377" y="970850"/>
        <a:ext cx="4931341" cy="746527"/>
      </dsp:txXfrm>
    </dsp:sp>
    <dsp:sp modelId="{F8BD7F1C-D605-4E82-82D2-C723CE10FDB9}">
      <dsp:nvSpPr>
        <dsp:cNvPr id="0" name=""/>
        <dsp:cNvSpPr/>
      </dsp:nvSpPr>
      <dsp:spPr>
        <a:xfrm>
          <a:off x="1102481" y="970850"/>
          <a:ext cx="746527" cy="746527"/>
        </a:xfrm>
        <a:prstGeom prst="ellipse">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09462F9-AAB8-4810-9A05-5A0F38E3D192}">
      <dsp:nvSpPr>
        <dsp:cNvPr id="0" name=""/>
        <dsp:cNvSpPr/>
      </dsp:nvSpPr>
      <dsp:spPr>
        <a:xfrm rot="10800000">
          <a:off x="1475745" y="1940222"/>
          <a:ext cx="5117973" cy="746527"/>
        </a:xfrm>
        <a:prstGeom prst="homePlate">
          <a:avLst/>
        </a:prstGeom>
        <a:solidFill>
          <a:srgbClr val="92D05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9198" tIns="95250" rIns="177800" bIns="95250" numCol="1" spcCol="1270" anchor="ctr" anchorCtr="0">
          <a:noAutofit/>
        </a:bodyPr>
        <a:lstStyle/>
        <a:p>
          <a:pPr marL="0" lvl="0" indent="0" algn="ctr" defTabSz="1111250">
            <a:lnSpc>
              <a:spcPct val="90000"/>
            </a:lnSpc>
            <a:spcBef>
              <a:spcPct val="0"/>
            </a:spcBef>
            <a:spcAft>
              <a:spcPct val="35000"/>
            </a:spcAft>
            <a:buNone/>
          </a:pPr>
          <a:r>
            <a:rPr lang="tr-TR" sz="2500" b="1" kern="1200" dirty="0">
              <a:solidFill>
                <a:srgbClr val="C00000"/>
              </a:solidFill>
            </a:rPr>
            <a:t>Annenin duygusal değişimleri </a:t>
          </a:r>
        </a:p>
      </dsp:txBody>
      <dsp:txXfrm rot="10800000">
        <a:off x="1662377" y="1940222"/>
        <a:ext cx="4931341" cy="746527"/>
      </dsp:txXfrm>
    </dsp:sp>
    <dsp:sp modelId="{F27523FB-6931-444D-ABE9-644E3292A451}">
      <dsp:nvSpPr>
        <dsp:cNvPr id="0" name=""/>
        <dsp:cNvSpPr/>
      </dsp:nvSpPr>
      <dsp:spPr>
        <a:xfrm>
          <a:off x="1102481" y="1940222"/>
          <a:ext cx="746527" cy="746527"/>
        </a:xfrm>
        <a:prstGeom prst="ellipse">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EEEF2CD-F7F1-4F07-9458-20587FC82CFF}">
      <dsp:nvSpPr>
        <dsp:cNvPr id="0" name=""/>
        <dsp:cNvSpPr/>
      </dsp:nvSpPr>
      <dsp:spPr>
        <a:xfrm rot="10800000">
          <a:off x="1475745" y="2909593"/>
          <a:ext cx="5117973" cy="746527"/>
        </a:xfrm>
        <a:prstGeom prst="homePlate">
          <a:avLst/>
        </a:prstGeom>
        <a:solidFill>
          <a:srgbClr val="009999"/>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9198" tIns="95250" rIns="177800" bIns="95250" numCol="1" spcCol="1270" anchor="ctr" anchorCtr="0">
          <a:noAutofit/>
        </a:bodyPr>
        <a:lstStyle/>
        <a:p>
          <a:pPr marL="0" lvl="0" indent="0" algn="ctr" defTabSz="1111250">
            <a:lnSpc>
              <a:spcPct val="90000"/>
            </a:lnSpc>
            <a:spcBef>
              <a:spcPct val="0"/>
            </a:spcBef>
            <a:spcAft>
              <a:spcPct val="35000"/>
            </a:spcAft>
            <a:buNone/>
          </a:pPr>
          <a:r>
            <a:rPr lang="tr-TR" sz="2500" b="1" kern="1200" dirty="0">
              <a:solidFill>
                <a:schemeClr val="tx2">
                  <a:lumMod val="75000"/>
                </a:schemeClr>
              </a:solidFill>
            </a:rPr>
            <a:t>Annenin aldığı ilaçlar</a:t>
          </a:r>
          <a:endParaRPr lang="tr-TR" sz="2500" kern="1200" dirty="0">
            <a:solidFill>
              <a:schemeClr val="tx2">
                <a:lumMod val="75000"/>
              </a:schemeClr>
            </a:solidFill>
          </a:endParaRPr>
        </a:p>
      </dsp:txBody>
      <dsp:txXfrm rot="10800000">
        <a:off x="1662377" y="2909593"/>
        <a:ext cx="4931341" cy="746527"/>
      </dsp:txXfrm>
    </dsp:sp>
    <dsp:sp modelId="{2E66D6C5-1932-4B8F-9D98-E6BAA5E9FE58}">
      <dsp:nvSpPr>
        <dsp:cNvPr id="0" name=""/>
        <dsp:cNvSpPr/>
      </dsp:nvSpPr>
      <dsp:spPr>
        <a:xfrm>
          <a:off x="1102481" y="2909593"/>
          <a:ext cx="746527" cy="746527"/>
        </a:xfrm>
        <a:prstGeom prst="ellipse">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CADE3F-5F95-904A-B700-C38A462BDFC8}" type="datetimeFigureOut">
              <a:rPr lang="tr-TR" smtClean="0"/>
              <a:t>7.05.2020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A7A7C8-C2CD-F14B-B8B0-E9FA6385A179}" type="slidenum">
              <a:rPr lang="tr-TR" smtClean="0"/>
              <a:t>‹#›</a:t>
            </a:fld>
            <a:endParaRPr lang="tr-TR"/>
          </a:p>
        </p:txBody>
      </p:sp>
    </p:spTree>
    <p:extLst>
      <p:ext uri="{BB962C8B-B14F-4D97-AF65-F5344CB8AC3E}">
        <p14:creationId xmlns:p14="http://schemas.microsoft.com/office/powerpoint/2010/main" val="917247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a:extLst>
              <a:ext uri="{FF2B5EF4-FFF2-40B4-BE49-F238E27FC236}">
                <a16:creationId xmlns:a16="http://schemas.microsoft.com/office/drawing/2014/main" id="{795F30C2-C253-954E-B41A-94B14AFB44F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B62DD36-4749-6B45-AC59-B54C954FE310}" type="slidenum">
              <a:rPr lang="tr-TR" altLang="tr-TR" smtClean="0"/>
              <a:pPr>
                <a:spcBef>
                  <a:spcPct val="0"/>
                </a:spcBef>
              </a:pPr>
              <a:t>1</a:t>
            </a:fld>
            <a:endParaRPr lang="tr-TR" altLang="tr-TR"/>
          </a:p>
        </p:txBody>
      </p:sp>
      <p:sp>
        <p:nvSpPr>
          <p:cNvPr id="19458" name="Rectangle 2">
            <a:extLst>
              <a:ext uri="{FF2B5EF4-FFF2-40B4-BE49-F238E27FC236}">
                <a16:creationId xmlns:a16="http://schemas.microsoft.com/office/drawing/2014/main" id="{79F1BB9F-DA2D-0F49-976F-1C4D59D190DE}"/>
              </a:ext>
            </a:extLst>
          </p:cNvPr>
          <p:cNvSpPr>
            <a:spLocks noRot="1" noChangeArrowheads="1" noTextEdit="1"/>
          </p:cNvSpPr>
          <p:nvPr>
            <p:ph type="sldImg"/>
          </p:nvPr>
        </p:nvSpPr>
        <p:spPr>
          <a:ln/>
        </p:spPr>
      </p:sp>
      <p:sp>
        <p:nvSpPr>
          <p:cNvPr id="19459" name="Rectangle 3">
            <a:extLst>
              <a:ext uri="{FF2B5EF4-FFF2-40B4-BE49-F238E27FC236}">
                <a16:creationId xmlns:a16="http://schemas.microsoft.com/office/drawing/2014/main" id="{AF48AFD3-92FA-7B4F-A12A-0234BCFE733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31716305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a:extLst>
              <a:ext uri="{FF2B5EF4-FFF2-40B4-BE49-F238E27FC236}">
                <a16:creationId xmlns:a16="http://schemas.microsoft.com/office/drawing/2014/main" id="{883C7FBF-14FF-1B48-87D7-A39BB61C3EF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005A13D-A9BB-DF47-954C-0B8A9A3871B4}" type="slidenum">
              <a:rPr lang="tr-TR" altLang="tr-TR" smtClean="0"/>
              <a:pPr>
                <a:spcBef>
                  <a:spcPct val="0"/>
                </a:spcBef>
              </a:pPr>
              <a:t>15</a:t>
            </a:fld>
            <a:endParaRPr lang="tr-TR" altLang="tr-TR"/>
          </a:p>
        </p:txBody>
      </p:sp>
      <p:sp>
        <p:nvSpPr>
          <p:cNvPr id="43010" name="Rectangle 2">
            <a:extLst>
              <a:ext uri="{FF2B5EF4-FFF2-40B4-BE49-F238E27FC236}">
                <a16:creationId xmlns:a16="http://schemas.microsoft.com/office/drawing/2014/main" id="{FAE9499D-8BC8-7F44-9A92-A35623281E14}"/>
              </a:ext>
            </a:extLst>
          </p:cNvPr>
          <p:cNvSpPr>
            <a:spLocks noRot="1" noChangeArrowheads="1" noTextEdit="1"/>
          </p:cNvSpPr>
          <p:nvPr>
            <p:ph type="sldImg"/>
          </p:nvPr>
        </p:nvSpPr>
        <p:spPr>
          <a:ln/>
        </p:spPr>
      </p:sp>
      <p:sp>
        <p:nvSpPr>
          <p:cNvPr id="43011" name="Rectangle 3">
            <a:extLst>
              <a:ext uri="{FF2B5EF4-FFF2-40B4-BE49-F238E27FC236}">
                <a16:creationId xmlns:a16="http://schemas.microsoft.com/office/drawing/2014/main" id="{57F61D87-1AC7-6440-BC21-11B3CD8D839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28121499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a:extLst>
              <a:ext uri="{FF2B5EF4-FFF2-40B4-BE49-F238E27FC236}">
                <a16:creationId xmlns:a16="http://schemas.microsoft.com/office/drawing/2014/main" id="{C9FBF38F-E78C-B043-AD72-B69DB7F4FCC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AAFB84B-58F0-BE4C-A824-F1E4D730726D}" type="slidenum">
              <a:rPr lang="tr-TR" altLang="tr-TR" smtClean="0"/>
              <a:pPr>
                <a:spcBef>
                  <a:spcPct val="0"/>
                </a:spcBef>
              </a:pPr>
              <a:t>16</a:t>
            </a:fld>
            <a:endParaRPr lang="tr-TR" altLang="tr-TR"/>
          </a:p>
        </p:txBody>
      </p:sp>
      <p:sp>
        <p:nvSpPr>
          <p:cNvPr id="45058" name="Rectangle 2">
            <a:extLst>
              <a:ext uri="{FF2B5EF4-FFF2-40B4-BE49-F238E27FC236}">
                <a16:creationId xmlns:a16="http://schemas.microsoft.com/office/drawing/2014/main" id="{D3A0D4BB-1914-ED49-BA73-7277B3F28511}"/>
              </a:ext>
            </a:extLst>
          </p:cNvPr>
          <p:cNvSpPr>
            <a:spLocks noRot="1" noChangeArrowheads="1" noTextEdit="1"/>
          </p:cNvSpPr>
          <p:nvPr>
            <p:ph type="sldImg"/>
          </p:nvPr>
        </p:nvSpPr>
        <p:spPr>
          <a:ln/>
        </p:spPr>
      </p:sp>
      <p:sp>
        <p:nvSpPr>
          <p:cNvPr id="45059" name="Rectangle 3">
            <a:extLst>
              <a:ext uri="{FF2B5EF4-FFF2-40B4-BE49-F238E27FC236}">
                <a16:creationId xmlns:a16="http://schemas.microsoft.com/office/drawing/2014/main" id="{ACFA0784-1638-2246-8F75-834E7875B3D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2838862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a:extLst>
              <a:ext uri="{FF2B5EF4-FFF2-40B4-BE49-F238E27FC236}">
                <a16:creationId xmlns:a16="http://schemas.microsoft.com/office/drawing/2014/main" id="{9571C823-2697-2F49-83E9-7EFBD2EE4E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629BA32-8003-3F4F-9231-B11B63D93C5E}" type="slidenum">
              <a:rPr lang="tr-TR" altLang="tr-TR" smtClean="0"/>
              <a:pPr>
                <a:spcBef>
                  <a:spcPct val="0"/>
                </a:spcBef>
              </a:pPr>
              <a:t>5</a:t>
            </a:fld>
            <a:endParaRPr lang="tr-TR" altLang="tr-TR"/>
          </a:p>
        </p:txBody>
      </p:sp>
      <p:sp>
        <p:nvSpPr>
          <p:cNvPr id="24578" name="Rectangle 2">
            <a:extLst>
              <a:ext uri="{FF2B5EF4-FFF2-40B4-BE49-F238E27FC236}">
                <a16:creationId xmlns:a16="http://schemas.microsoft.com/office/drawing/2014/main" id="{DA2695EF-7226-344A-B440-8C541EB8221A}"/>
              </a:ext>
            </a:extLst>
          </p:cNvPr>
          <p:cNvSpPr>
            <a:spLocks noRot="1" noChangeArrowheads="1" noTextEdit="1"/>
          </p:cNvSpPr>
          <p:nvPr>
            <p:ph type="sldImg"/>
          </p:nvPr>
        </p:nvSpPr>
        <p:spPr>
          <a:ln/>
        </p:spPr>
      </p:sp>
      <p:sp>
        <p:nvSpPr>
          <p:cNvPr id="24579" name="Rectangle 3">
            <a:extLst>
              <a:ext uri="{FF2B5EF4-FFF2-40B4-BE49-F238E27FC236}">
                <a16:creationId xmlns:a16="http://schemas.microsoft.com/office/drawing/2014/main" id="{B35D72F0-9819-8144-A3E1-499CA1246D1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28585273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a:extLst>
              <a:ext uri="{FF2B5EF4-FFF2-40B4-BE49-F238E27FC236}">
                <a16:creationId xmlns:a16="http://schemas.microsoft.com/office/drawing/2014/main" id="{47B3D0DC-0611-8040-8D39-F4CD3EC8550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E43350E-948F-C046-A596-1ECAF118B1EC}" type="slidenum">
              <a:rPr lang="tr-TR" altLang="tr-TR" smtClean="0"/>
              <a:pPr>
                <a:spcBef>
                  <a:spcPct val="0"/>
                </a:spcBef>
              </a:pPr>
              <a:t>6</a:t>
            </a:fld>
            <a:endParaRPr lang="tr-TR" altLang="tr-TR"/>
          </a:p>
        </p:txBody>
      </p:sp>
      <p:sp>
        <p:nvSpPr>
          <p:cNvPr id="26626" name="Rectangle 2">
            <a:extLst>
              <a:ext uri="{FF2B5EF4-FFF2-40B4-BE49-F238E27FC236}">
                <a16:creationId xmlns:a16="http://schemas.microsoft.com/office/drawing/2014/main" id="{A3479356-8DAF-BC49-905C-90E8578324BD}"/>
              </a:ext>
            </a:extLst>
          </p:cNvPr>
          <p:cNvSpPr>
            <a:spLocks noRot="1" noChangeArrowheads="1" noTextEdit="1"/>
          </p:cNvSpPr>
          <p:nvPr>
            <p:ph type="sldImg"/>
          </p:nvPr>
        </p:nvSpPr>
        <p:spPr>
          <a:ln/>
        </p:spPr>
      </p:sp>
      <p:sp>
        <p:nvSpPr>
          <p:cNvPr id="26627" name="Rectangle 3">
            <a:extLst>
              <a:ext uri="{FF2B5EF4-FFF2-40B4-BE49-F238E27FC236}">
                <a16:creationId xmlns:a16="http://schemas.microsoft.com/office/drawing/2014/main" id="{2A1A497E-4381-954F-9822-43D7CF0A495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21269812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a:extLst>
              <a:ext uri="{FF2B5EF4-FFF2-40B4-BE49-F238E27FC236}">
                <a16:creationId xmlns:a16="http://schemas.microsoft.com/office/drawing/2014/main" id="{9B2521C9-36BE-0440-8F6E-3C69258D6D5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9B3976B-1866-CC4E-87FC-45FF0B39E60C}" type="slidenum">
              <a:rPr lang="tr-TR" altLang="tr-TR" smtClean="0"/>
              <a:pPr>
                <a:spcBef>
                  <a:spcPct val="0"/>
                </a:spcBef>
              </a:pPr>
              <a:t>7</a:t>
            </a:fld>
            <a:endParaRPr lang="tr-TR" altLang="tr-TR"/>
          </a:p>
        </p:txBody>
      </p:sp>
      <p:sp>
        <p:nvSpPr>
          <p:cNvPr id="28674" name="Rectangle 2">
            <a:extLst>
              <a:ext uri="{FF2B5EF4-FFF2-40B4-BE49-F238E27FC236}">
                <a16:creationId xmlns:a16="http://schemas.microsoft.com/office/drawing/2014/main" id="{19BB2A08-BE7A-0C40-9456-D388A30AD9B5}"/>
              </a:ext>
            </a:extLst>
          </p:cNvPr>
          <p:cNvSpPr>
            <a:spLocks noRot="1" noChangeArrowheads="1" noTextEdit="1"/>
          </p:cNvSpPr>
          <p:nvPr>
            <p:ph type="sldImg"/>
          </p:nvPr>
        </p:nvSpPr>
        <p:spPr>
          <a:ln/>
        </p:spPr>
      </p:sp>
      <p:sp>
        <p:nvSpPr>
          <p:cNvPr id="28675" name="Rectangle 3">
            <a:extLst>
              <a:ext uri="{FF2B5EF4-FFF2-40B4-BE49-F238E27FC236}">
                <a16:creationId xmlns:a16="http://schemas.microsoft.com/office/drawing/2014/main" id="{BD1C3DBA-771D-2A41-9F61-8646733801C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2998698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a:extLst>
              <a:ext uri="{FF2B5EF4-FFF2-40B4-BE49-F238E27FC236}">
                <a16:creationId xmlns:a16="http://schemas.microsoft.com/office/drawing/2014/main" id="{A00710B4-DF11-5443-A092-621CC82E1F8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2F86E27-F51D-2640-A4D2-8E2BDF50A0E9}" type="slidenum">
              <a:rPr lang="tr-TR" altLang="tr-TR" smtClean="0"/>
              <a:pPr>
                <a:spcBef>
                  <a:spcPct val="0"/>
                </a:spcBef>
              </a:pPr>
              <a:t>8</a:t>
            </a:fld>
            <a:endParaRPr lang="tr-TR" altLang="tr-TR"/>
          </a:p>
        </p:txBody>
      </p:sp>
      <p:sp>
        <p:nvSpPr>
          <p:cNvPr id="30722" name="Rectangle 2">
            <a:extLst>
              <a:ext uri="{FF2B5EF4-FFF2-40B4-BE49-F238E27FC236}">
                <a16:creationId xmlns:a16="http://schemas.microsoft.com/office/drawing/2014/main" id="{F9014F7A-09AF-A745-A602-AED4C3EDBCCE}"/>
              </a:ext>
            </a:extLst>
          </p:cNvPr>
          <p:cNvSpPr>
            <a:spLocks noRot="1" noChangeArrowheads="1" noTextEdit="1"/>
          </p:cNvSpPr>
          <p:nvPr>
            <p:ph type="sldImg"/>
          </p:nvPr>
        </p:nvSpPr>
        <p:spPr>
          <a:ln/>
        </p:spPr>
      </p:sp>
      <p:sp>
        <p:nvSpPr>
          <p:cNvPr id="30723" name="Rectangle 3">
            <a:extLst>
              <a:ext uri="{FF2B5EF4-FFF2-40B4-BE49-F238E27FC236}">
                <a16:creationId xmlns:a16="http://schemas.microsoft.com/office/drawing/2014/main" id="{65600AA4-9329-724E-AC45-5AA9D447B27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20526988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a:extLst>
              <a:ext uri="{FF2B5EF4-FFF2-40B4-BE49-F238E27FC236}">
                <a16:creationId xmlns:a16="http://schemas.microsoft.com/office/drawing/2014/main" id="{F3F950CC-91F5-1F4D-993C-607A62673C9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43EC7F0-B946-3B43-967B-84EAD7EEA89F}" type="slidenum">
              <a:rPr lang="tr-TR" altLang="tr-TR" smtClean="0"/>
              <a:pPr>
                <a:spcBef>
                  <a:spcPct val="0"/>
                </a:spcBef>
              </a:pPr>
              <a:t>9</a:t>
            </a:fld>
            <a:endParaRPr lang="tr-TR" altLang="tr-TR"/>
          </a:p>
        </p:txBody>
      </p:sp>
      <p:sp>
        <p:nvSpPr>
          <p:cNvPr id="32770" name="Rectangle 2">
            <a:extLst>
              <a:ext uri="{FF2B5EF4-FFF2-40B4-BE49-F238E27FC236}">
                <a16:creationId xmlns:a16="http://schemas.microsoft.com/office/drawing/2014/main" id="{816B883D-87FB-5147-8605-84FE11DC4182}"/>
              </a:ext>
            </a:extLst>
          </p:cNvPr>
          <p:cNvSpPr>
            <a:spLocks noRot="1" noChangeArrowheads="1" noTextEdit="1"/>
          </p:cNvSpPr>
          <p:nvPr>
            <p:ph type="sldImg"/>
          </p:nvPr>
        </p:nvSpPr>
        <p:spPr>
          <a:ln/>
        </p:spPr>
      </p:sp>
      <p:sp>
        <p:nvSpPr>
          <p:cNvPr id="32771" name="Rectangle 3">
            <a:extLst>
              <a:ext uri="{FF2B5EF4-FFF2-40B4-BE49-F238E27FC236}">
                <a16:creationId xmlns:a16="http://schemas.microsoft.com/office/drawing/2014/main" id="{6A74CE92-3034-F04F-93BD-8A4CFC82DA1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20880630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a:extLst>
              <a:ext uri="{FF2B5EF4-FFF2-40B4-BE49-F238E27FC236}">
                <a16:creationId xmlns:a16="http://schemas.microsoft.com/office/drawing/2014/main" id="{7DDE3E0E-95F0-2C43-B2AB-C83F5B2D566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2B28249-5750-774E-98E4-DF2AC10398DD}" type="slidenum">
              <a:rPr lang="tr-TR" altLang="tr-TR" smtClean="0"/>
              <a:pPr>
                <a:spcBef>
                  <a:spcPct val="0"/>
                </a:spcBef>
              </a:pPr>
              <a:t>11</a:t>
            </a:fld>
            <a:endParaRPr lang="tr-TR" altLang="tr-TR"/>
          </a:p>
        </p:txBody>
      </p:sp>
      <p:sp>
        <p:nvSpPr>
          <p:cNvPr id="35842" name="Rectangle 2">
            <a:extLst>
              <a:ext uri="{FF2B5EF4-FFF2-40B4-BE49-F238E27FC236}">
                <a16:creationId xmlns:a16="http://schemas.microsoft.com/office/drawing/2014/main" id="{80A4DF2F-3814-214D-B6CC-7F3EE8E4DC64}"/>
              </a:ext>
            </a:extLst>
          </p:cNvPr>
          <p:cNvSpPr>
            <a:spLocks noRot="1" noChangeArrowheads="1" noTextEdit="1"/>
          </p:cNvSpPr>
          <p:nvPr>
            <p:ph type="sldImg"/>
          </p:nvPr>
        </p:nvSpPr>
        <p:spPr>
          <a:ln/>
        </p:spPr>
      </p:sp>
      <p:sp>
        <p:nvSpPr>
          <p:cNvPr id="35843" name="Rectangle 3">
            <a:extLst>
              <a:ext uri="{FF2B5EF4-FFF2-40B4-BE49-F238E27FC236}">
                <a16:creationId xmlns:a16="http://schemas.microsoft.com/office/drawing/2014/main" id="{9CAC801B-6A12-4B4F-B063-9F3D25E6CF1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20480112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7">
            <a:extLst>
              <a:ext uri="{FF2B5EF4-FFF2-40B4-BE49-F238E27FC236}">
                <a16:creationId xmlns:a16="http://schemas.microsoft.com/office/drawing/2014/main" id="{A06EA7FB-3142-394E-8A2D-9C88EBB3630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FB57EB6-CBB1-4A44-B506-9DFF33CEAFC3}" type="slidenum">
              <a:rPr lang="tr-TR" altLang="tr-TR" smtClean="0"/>
              <a:pPr>
                <a:spcBef>
                  <a:spcPct val="0"/>
                </a:spcBef>
              </a:pPr>
              <a:t>12</a:t>
            </a:fld>
            <a:endParaRPr lang="tr-TR" altLang="tr-TR"/>
          </a:p>
        </p:txBody>
      </p:sp>
      <p:sp>
        <p:nvSpPr>
          <p:cNvPr id="37890" name="Rectangle 2">
            <a:extLst>
              <a:ext uri="{FF2B5EF4-FFF2-40B4-BE49-F238E27FC236}">
                <a16:creationId xmlns:a16="http://schemas.microsoft.com/office/drawing/2014/main" id="{4741CDCB-5914-4342-9102-5BFA874F786E}"/>
              </a:ext>
            </a:extLst>
          </p:cNvPr>
          <p:cNvSpPr>
            <a:spLocks noRot="1" noChangeArrowheads="1" noTextEdit="1"/>
          </p:cNvSpPr>
          <p:nvPr>
            <p:ph type="sldImg"/>
          </p:nvPr>
        </p:nvSpPr>
        <p:spPr>
          <a:ln/>
        </p:spPr>
      </p:sp>
      <p:sp>
        <p:nvSpPr>
          <p:cNvPr id="37891" name="Rectangle 3">
            <a:extLst>
              <a:ext uri="{FF2B5EF4-FFF2-40B4-BE49-F238E27FC236}">
                <a16:creationId xmlns:a16="http://schemas.microsoft.com/office/drawing/2014/main" id="{7BEFF203-861A-624F-BC80-3259653067F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29452720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a:extLst>
              <a:ext uri="{FF2B5EF4-FFF2-40B4-BE49-F238E27FC236}">
                <a16:creationId xmlns:a16="http://schemas.microsoft.com/office/drawing/2014/main" id="{6524D03C-B478-0847-AEB4-41EA0A7C9C4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83E4516-4BDE-C146-8339-103BCA68849E}" type="slidenum">
              <a:rPr lang="tr-TR" altLang="tr-TR" smtClean="0"/>
              <a:pPr>
                <a:spcBef>
                  <a:spcPct val="0"/>
                </a:spcBef>
              </a:pPr>
              <a:t>14</a:t>
            </a:fld>
            <a:endParaRPr lang="tr-TR" altLang="tr-TR"/>
          </a:p>
        </p:txBody>
      </p:sp>
      <p:sp>
        <p:nvSpPr>
          <p:cNvPr id="40962" name="Rectangle 2">
            <a:extLst>
              <a:ext uri="{FF2B5EF4-FFF2-40B4-BE49-F238E27FC236}">
                <a16:creationId xmlns:a16="http://schemas.microsoft.com/office/drawing/2014/main" id="{79B41457-F2DC-264A-8710-BDDA0F13005C}"/>
              </a:ext>
            </a:extLst>
          </p:cNvPr>
          <p:cNvSpPr>
            <a:spLocks noRot="1" noChangeArrowheads="1" noTextEdit="1"/>
          </p:cNvSpPr>
          <p:nvPr>
            <p:ph type="sldImg"/>
          </p:nvPr>
        </p:nvSpPr>
        <p:spPr>
          <a:ln/>
        </p:spPr>
      </p:sp>
      <p:sp>
        <p:nvSpPr>
          <p:cNvPr id="40963" name="Rectangle 3">
            <a:extLst>
              <a:ext uri="{FF2B5EF4-FFF2-40B4-BE49-F238E27FC236}">
                <a16:creationId xmlns:a16="http://schemas.microsoft.com/office/drawing/2014/main" id="{37E062A6-5C1B-F84D-BD82-1951F8740FC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p>
        </p:txBody>
      </p:sp>
    </p:spTree>
    <p:extLst>
      <p:ext uri="{BB962C8B-B14F-4D97-AF65-F5344CB8AC3E}">
        <p14:creationId xmlns:p14="http://schemas.microsoft.com/office/powerpoint/2010/main" val="17083027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7759338-DCB6-5B4F-8A2C-716120A8CD25}" type="datetimeFigureOut">
              <a:rPr lang="tr-TR" smtClean="0"/>
              <a:t>7.05.2020</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588FD993-DFA4-4E4C-A7CD-10DE7DECD9B1}"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4136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37759338-DCB6-5B4F-8A2C-716120A8CD25}"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88FD993-DFA4-4E4C-A7CD-10DE7DECD9B1}"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9745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37759338-DCB6-5B4F-8A2C-716120A8CD25}"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88FD993-DFA4-4E4C-A7CD-10DE7DECD9B1}"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568035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914400" y="152400"/>
            <a:ext cx="10261600" cy="53340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5">
            <a:extLst>
              <a:ext uri="{FF2B5EF4-FFF2-40B4-BE49-F238E27FC236}">
                <a16:creationId xmlns:a16="http://schemas.microsoft.com/office/drawing/2014/main" id="{F2989EE1-6511-2D41-A348-3C71128E7A7D}"/>
              </a:ext>
            </a:extLst>
          </p:cNvPr>
          <p:cNvSpPr>
            <a:spLocks noGrp="1" noChangeArrowheads="1"/>
          </p:cNvSpPr>
          <p:nvPr>
            <p:ph type="dt" sz="half" idx="10"/>
          </p:nvPr>
        </p:nvSpPr>
        <p:spPr>
          <a:ln/>
        </p:spPr>
        <p:txBody>
          <a:bodyPr/>
          <a:lstStyle>
            <a:lvl1pPr>
              <a:defRPr/>
            </a:lvl1pPr>
          </a:lstStyle>
          <a:p>
            <a:pPr>
              <a:defRPr/>
            </a:pPr>
            <a:endParaRPr lang="tr-TR"/>
          </a:p>
        </p:txBody>
      </p:sp>
      <p:sp>
        <p:nvSpPr>
          <p:cNvPr id="4" name="Rectangle 6">
            <a:extLst>
              <a:ext uri="{FF2B5EF4-FFF2-40B4-BE49-F238E27FC236}">
                <a16:creationId xmlns:a16="http://schemas.microsoft.com/office/drawing/2014/main" id="{E605789B-2A53-1344-84E9-20E72E695FDA}"/>
              </a:ext>
            </a:extLst>
          </p:cNvPr>
          <p:cNvSpPr>
            <a:spLocks noGrp="1" noChangeArrowheads="1"/>
          </p:cNvSpPr>
          <p:nvPr>
            <p:ph type="ftr" sz="quarter" idx="11"/>
          </p:nvPr>
        </p:nvSpPr>
        <p:spPr>
          <a:ln/>
        </p:spPr>
        <p:txBody>
          <a:bodyPr/>
          <a:lstStyle>
            <a:lvl1pPr>
              <a:defRPr/>
            </a:lvl1pPr>
          </a:lstStyle>
          <a:p>
            <a:pPr>
              <a:defRPr/>
            </a:pPr>
            <a:endParaRPr lang="tr-TR"/>
          </a:p>
        </p:txBody>
      </p:sp>
      <p:sp>
        <p:nvSpPr>
          <p:cNvPr id="5" name="Rectangle 7">
            <a:extLst>
              <a:ext uri="{FF2B5EF4-FFF2-40B4-BE49-F238E27FC236}">
                <a16:creationId xmlns:a16="http://schemas.microsoft.com/office/drawing/2014/main" id="{8647A09F-A609-6148-90F2-6326818A1C21}"/>
              </a:ext>
            </a:extLst>
          </p:cNvPr>
          <p:cNvSpPr>
            <a:spLocks noGrp="1" noChangeArrowheads="1"/>
          </p:cNvSpPr>
          <p:nvPr>
            <p:ph type="sldNum" sz="quarter" idx="12"/>
          </p:nvPr>
        </p:nvSpPr>
        <p:spPr>
          <a:ln/>
        </p:spPr>
        <p:txBody>
          <a:bodyPr/>
          <a:lstStyle>
            <a:lvl1pPr>
              <a:defRPr/>
            </a:lvl1pPr>
          </a:lstStyle>
          <a:p>
            <a:pPr>
              <a:defRPr/>
            </a:pPr>
            <a:fld id="{7B1724EA-E32A-D64B-B69B-3380531BAD72}" type="slidenum">
              <a:rPr lang="tr-TR" altLang="tr-TR"/>
              <a:pPr>
                <a:defRPr/>
              </a:pPr>
              <a:t>‹#›</a:t>
            </a:fld>
            <a:endParaRPr lang="tr-TR" altLang="tr-TR"/>
          </a:p>
        </p:txBody>
      </p:sp>
    </p:spTree>
    <p:extLst>
      <p:ext uri="{BB962C8B-B14F-4D97-AF65-F5344CB8AC3E}">
        <p14:creationId xmlns:p14="http://schemas.microsoft.com/office/powerpoint/2010/main" val="17158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37759338-DCB6-5B4F-8A2C-716120A8CD25}"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88FD993-DFA4-4E4C-A7CD-10DE7DECD9B1}"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1414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37759338-DCB6-5B4F-8A2C-716120A8CD25}"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88FD993-DFA4-4E4C-A7CD-10DE7DECD9B1}"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18020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37759338-DCB6-5B4F-8A2C-716120A8CD25}"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88FD993-DFA4-4E4C-A7CD-10DE7DECD9B1}"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05300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37759338-DCB6-5B4F-8A2C-716120A8CD25}" type="datetimeFigureOut">
              <a:rPr lang="tr-TR" smtClean="0"/>
              <a:t>7.05.2020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88FD993-DFA4-4E4C-A7CD-10DE7DECD9B1}"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753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37759338-DCB6-5B4F-8A2C-716120A8CD25}" type="datetimeFigureOut">
              <a:rPr lang="tr-TR" smtClean="0"/>
              <a:t>7.05.2020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88FD993-DFA4-4E4C-A7CD-10DE7DECD9B1}"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6165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759338-DCB6-5B4F-8A2C-716120A8CD25}" type="datetimeFigureOut">
              <a:rPr lang="tr-TR" smtClean="0"/>
              <a:t>7.05.2020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88FD993-DFA4-4E4C-A7CD-10DE7DECD9B1}" type="slidenum">
              <a:rPr lang="tr-TR" smtClean="0"/>
              <a:t>‹#›</a:t>
            </a:fld>
            <a:endParaRPr lang="tr-TR"/>
          </a:p>
        </p:txBody>
      </p:sp>
    </p:spTree>
    <p:extLst>
      <p:ext uri="{BB962C8B-B14F-4D97-AF65-F5344CB8AC3E}">
        <p14:creationId xmlns:p14="http://schemas.microsoft.com/office/powerpoint/2010/main" val="701614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37759338-DCB6-5B4F-8A2C-716120A8CD25}"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88FD993-DFA4-4E4C-A7CD-10DE7DECD9B1}"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56324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7759338-DCB6-5B4F-8A2C-716120A8CD25}" type="datetimeFigureOut">
              <a:rPr lang="tr-TR" smtClean="0"/>
              <a:t>7.05.2020</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588FD993-DFA4-4E4C-A7CD-10DE7DECD9B1}"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99161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7759338-DCB6-5B4F-8A2C-716120A8CD25}" type="datetimeFigureOut">
              <a:rPr lang="tr-TR" smtClean="0"/>
              <a:t>7.05.2020</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588FD993-DFA4-4E4C-A7CD-10DE7DECD9B1}"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48189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BB890CE9-A074-DB4F-AB13-00E7512EF831}"/>
              </a:ext>
            </a:extLst>
          </p:cNvPr>
          <p:cNvSpPr>
            <a:spLocks noGrp="1" noChangeArrowheads="1"/>
          </p:cNvSpPr>
          <p:nvPr>
            <p:ph type="ctrTitle"/>
          </p:nvPr>
        </p:nvSpPr>
        <p:spPr/>
        <p:txBody>
          <a:bodyPr/>
          <a:lstStyle/>
          <a:p>
            <a:pPr eaLnBrk="1" hangingPunct="1">
              <a:defRPr/>
            </a:pPr>
            <a:r>
              <a:rPr lang="tr-TR" dirty="0"/>
              <a:t>Doğum Öncesi Dönem</a:t>
            </a:r>
          </a:p>
        </p:txBody>
      </p:sp>
      <p:sp>
        <p:nvSpPr>
          <p:cNvPr id="5123" name="Rectangle 3">
            <a:extLst>
              <a:ext uri="{FF2B5EF4-FFF2-40B4-BE49-F238E27FC236}">
                <a16:creationId xmlns:a16="http://schemas.microsoft.com/office/drawing/2014/main" id="{8CC23E0D-E111-F64D-860E-4F65BAE9FBB7}"/>
              </a:ext>
            </a:extLst>
          </p:cNvPr>
          <p:cNvSpPr>
            <a:spLocks noGrp="1" noChangeArrowheads="1"/>
          </p:cNvSpPr>
          <p:nvPr>
            <p:ph type="subTitle" idx="1"/>
          </p:nvPr>
        </p:nvSpPr>
        <p:spPr>
          <a:xfrm>
            <a:off x="3073400" y="4051300"/>
            <a:ext cx="6032500" cy="2044700"/>
          </a:xfrm>
        </p:spPr>
        <p:txBody>
          <a:bodyPr/>
          <a:lstStyle/>
          <a:p>
            <a:pPr eaLnBrk="1" hangingPunct="1">
              <a:defRPr/>
            </a:pPr>
            <a:r>
              <a:rPr lang="tr-TR" b="1" dirty="0">
                <a:effectLst>
                  <a:outerShdw blurRad="38100" dist="38100" dir="2700000" algn="tl">
                    <a:srgbClr val="000000">
                      <a:alpha val="43137"/>
                    </a:srgbClr>
                  </a:outerShdw>
                </a:effectLst>
                <a:latin typeface="+mj-lt"/>
              </a:rPr>
              <a:t>Dr. </a:t>
            </a:r>
            <a:r>
              <a:rPr lang="tr-TR" b="1" dirty="0" err="1">
                <a:effectLst>
                  <a:outerShdw blurRad="38100" dist="38100" dir="2700000" algn="tl">
                    <a:srgbClr val="000000">
                      <a:alpha val="43137"/>
                    </a:srgbClr>
                  </a:outerShdw>
                </a:effectLst>
                <a:latin typeface="+mj-lt"/>
              </a:rPr>
              <a:t>Öğr</a:t>
            </a:r>
            <a:r>
              <a:rPr lang="tr-TR" b="1" dirty="0">
                <a:effectLst>
                  <a:outerShdw blurRad="38100" dist="38100" dir="2700000" algn="tl">
                    <a:srgbClr val="000000">
                      <a:alpha val="43137"/>
                    </a:srgbClr>
                  </a:outerShdw>
                </a:effectLst>
                <a:latin typeface="+mj-lt"/>
              </a:rPr>
              <a:t>. Üyesi Gökçe Karaman Benli</a:t>
            </a:r>
          </a:p>
          <a:p>
            <a:pPr eaLnBrk="1" hangingPunct="1">
              <a:defRPr/>
            </a:pPr>
            <a:r>
              <a:rPr lang="tr-TR" b="1" dirty="0">
                <a:effectLst>
                  <a:outerShdw blurRad="38100" dist="38100" dir="2700000" algn="tl">
                    <a:srgbClr val="000000">
                      <a:alpha val="43137"/>
                    </a:srgbClr>
                  </a:outerShdw>
                </a:effectLst>
                <a:latin typeface="+mj-lt"/>
              </a:rPr>
              <a:t>Ankara Üniversitesi EBF Okul Öncesi Eğitim Anabilim Dalı</a:t>
            </a:r>
          </a:p>
          <a:p>
            <a:pPr eaLnBrk="1" hangingPunct="1">
              <a:defRPr/>
            </a:pPr>
            <a:endParaRPr lang="tr-TR" b="1" dirty="0">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1037061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2FB699-9278-824C-AA8B-E9E4D33C6DE0}"/>
              </a:ext>
            </a:extLst>
          </p:cNvPr>
          <p:cNvSpPr>
            <a:spLocks noGrp="1"/>
          </p:cNvSpPr>
          <p:nvPr>
            <p:ph type="title"/>
          </p:nvPr>
        </p:nvSpPr>
        <p:spPr/>
        <p:txBody>
          <a:bodyPr/>
          <a:lstStyle/>
          <a:p>
            <a:pPr>
              <a:defRPr/>
            </a:pPr>
            <a:r>
              <a:rPr lang="tr-TR" sz="3200" b="1" dirty="0">
                <a:solidFill>
                  <a:schemeClr val="accent5">
                    <a:lumMod val="25000"/>
                  </a:schemeClr>
                </a:solidFill>
              </a:rPr>
              <a:t>Embriyo döneminde oluşan tabakalar</a:t>
            </a:r>
          </a:p>
        </p:txBody>
      </p:sp>
      <p:graphicFrame>
        <p:nvGraphicFramePr>
          <p:cNvPr id="5" name="İçerik Yer Tutucusu 4">
            <a:extLst>
              <a:ext uri="{FF2B5EF4-FFF2-40B4-BE49-F238E27FC236}">
                <a16:creationId xmlns:a16="http://schemas.microsoft.com/office/drawing/2014/main" id="{5CF57EB8-0C6C-1443-8188-B83FC748627E}"/>
              </a:ext>
            </a:extLst>
          </p:cNvPr>
          <p:cNvGraphicFramePr>
            <a:graphicFrameLocks noGrp="1"/>
          </p:cNvGraphicFramePr>
          <p:nvPr>
            <p:ph idx="1"/>
          </p:nvPr>
        </p:nvGraphicFramePr>
        <p:xfrm>
          <a:off x="2209800" y="1828800"/>
          <a:ext cx="80772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3795" name="Slayt Numarası Yer Tutucusu 3">
            <a:extLst>
              <a:ext uri="{FF2B5EF4-FFF2-40B4-BE49-F238E27FC236}">
                <a16:creationId xmlns:a16="http://schemas.microsoft.com/office/drawing/2014/main" id="{DB7427EC-6CC8-E142-9D6C-916F94FA077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C154D218-A45F-7041-9987-D6FFF4DC54BE}" type="slidenum">
              <a:rPr lang="tr-TR" altLang="tr-TR" sz="1400"/>
              <a:pPr>
                <a:spcBef>
                  <a:spcPct val="0"/>
                </a:spcBef>
                <a:buFontTx/>
                <a:buNone/>
              </a:pPr>
              <a:t>10</a:t>
            </a:fld>
            <a:endParaRPr lang="tr-TR" altLang="tr-TR" sz="1400"/>
          </a:p>
        </p:txBody>
      </p:sp>
    </p:spTree>
    <p:extLst>
      <p:ext uri="{BB962C8B-B14F-4D97-AF65-F5344CB8AC3E}">
        <p14:creationId xmlns:p14="http://schemas.microsoft.com/office/powerpoint/2010/main" val="33195792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A0275B64-BB54-0942-9AEA-0FB9166A1B80}"/>
              </a:ext>
            </a:extLst>
          </p:cNvPr>
          <p:cNvSpPr>
            <a:spLocks noGrp="1" noChangeArrowheads="1"/>
          </p:cNvSpPr>
          <p:nvPr>
            <p:ph type="title"/>
          </p:nvPr>
        </p:nvSpPr>
        <p:spPr/>
        <p:txBody>
          <a:bodyPr/>
          <a:lstStyle/>
          <a:p>
            <a:pPr eaLnBrk="1" hangingPunct="1"/>
            <a:r>
              <a:rPr lang="tr-TR" altLang="tr-TR" b="1"/>
              <a:t>Göbek kordonu:</a:t>
            </a:r>
          </a:p>
        </p:txBody>
      </p:sp>
      <p:sp>
        <p:nvSpPr>
          <p:cNvPr id="34819" name="Rectangle 3">
            <a:extLst>
              <a:ext uri="{FF2B5EF4-FFF2-40B4-BE49-F238E27FC236}">
                <a16:creationId xmlns:a16="http://schemas.microsoft.com/office/drawing/2014/main" id="{D2D5723C-DDB9-0146-9D34-90DD453CB5A7}"/>
              </a:ext>
            </a:extLst>
          </p:cNvPr>
          <p:cNvSpPr>
            <a:spLocks noGrp="1" noChangeArrowheads="1"/>
          </p:cNvSpPr>
          <p:nvPr>
            <p:ph idx="1"/>
          </p:nvPr>
        </p:nvSpPr>
        <p:spPr>
          <a:solidFill>
            <a:schemeClr val="accent1"/>
          </a:solidFill>
        </p:spPr>
        <p:txBody>
          <a:bodyPr/>
          <a:lstStyle/>
          <a:p>
            <a:pPr marL="0" indent="0">
              <a:buNone/>
            </a:pPr>
            <a:r>
              <a:rPr lang="tr-TR" altLang="tr-TR"/>
              <a:t>   Embriyo göbek kordonu ile plasentaya bağlıdır. Oksijen ve besinler göbek kordonu aracılığıyla embriyoya gelir, embriyo tarafından atılan kalıntıları da placentaya getirir. Göbek kordonunun ortalama boyu 50 cm’dir, fakat bazen 1-1.5 metreyi de bulur. </a:t>
            </a:r>
          </a:p>
        </p:txBody>
      </p:sp>
      <p:sp>
        <p:nvSpPr>
          <p:cNvPr id="34817" name="5 Slayt Numarası Yer Tutucusu">
            <a:extLst>
              <a:ext uri="{FF2B5EF4-FFF2-40B4-BE49-F238E27FC236}">
                <a16:creationId xmlns:a16="http://schemas.microsoft.com/office/drawing/2014/main" id="{A1921DB3-0C0A-6F40-AF87-9B81CED5697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832F56F4-768D-D945-8D62-E46DF8E43FCB}" type="slidenum">
              <a:rPr lang="tr-TR" altLang="tr-TR" sz="1400"/>
              <a:pPr>
                <a:spcBef>
                  <a:spcPct val="0"/>
                </a:spcBef>
                <a:buFontTx/>
                <a:buNone/>
              </a:pPr>
              <a:t>11</a:t>
            </a:fld>
            <a:endParaRPr lang="tr-TR" altLang="tr-TR" sz="1400"/>
          </a:p>
        </p:txBody>
      </p:sp>
    </p:spTree>
    <p:extLst>
      <p:ext uri="{BB962C8B-B14F-4D97-AF65-F5344CB8AC3E}">
        <p14:creationId xmlns:p14="http://schemas.microsoft.com/office/powerpoint/2010/main" val="572091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3">
            <a:extLst>
              <a:ext uri="{FF2B5EF4-FFF2-40B4-BE49-F238E27FC236}">
                <a16:creationId xmlns:a16="http://schemas.microsoft.com/office/drawing/2014/main" id="{4A443B49-F5BC-1041-848A-E48CE99C9FEB}"/>
              </a:ext>
            </a:extLst>
          </p:cNvPr>
          <p:cNvSpPr>
            <a:spLocks noGrp="1" noChangeArrowheads="1"/>
          </p:cNvSpPr>
          <p:nvPr>
            <p:ph idx="1"/>
          </p:nvPr>
        </p:nvSpPr>
        <p:spPr>
          <a:xfrm>
            <a:off x="2209800" y="685800"/>
            <a:ext cx="7696200" cy="5791200"/>
          </a:xfrm>
          <a:solidFill>
            <a:schemeClr val="accent1"/>
          </a:solidFill>
        </p:spPr>
        <p:txBody>
          <a:bodyPr/>
          <a:lstStyle/>
          <a:p>
            <a:pPr marL="0" indent="0">
              <a:lnSpc>
                <a:spcPct val="80000"/>
              </a:lnSpc>
              <a:buNone/>
              <a:defRPr/>
            </a:pPr>
            <a:r>
              <a:rPr lang="tr-TR" sz="2400" dirty="0"/>
              <a:t>   Embriyo iki zarla korunur. Birincisi  en dışta bulunur, ikincisi ise embriyoyu tamamen saran zardır. Bu iki zar önceleri embriyoyu tamamen kapladığı halde, zamanla bir boşluk yaparak ayrılır. Aradaki boşluk büyük ve ikinci zarın çıkardığı beyaz açık renkli bir sıvı ile dolar. Buna </a:t>
            </a:r>
            <a:r>
              <a:rPr lang="tr-TR" sz="2400" b="1" dirty="0" err="1"/>
              <a:t>amnion</a:t>
            </a:r>
            <a:r>
              <a:rPr lang="tr-TR" sz="2400" b="1" dirty="0"/>
              <a:t> sıvısı</a:t>
            </a:r>
            <a:r>
              <a:rPr lang="tr-TR" sz="2400" dirty="0"/>
              <a:t> denir. </a:t>
            </a:r>
          </a:p>
          <a:p>
            <a:pPr eaLnBrk="1" hangingPunct="1">
              <a:lnSpc>
                <a:spcPct val="80000"/>
              </a:lnSpc>
              <a:buFontTx/>
              <a:buNone/>
              <a:defRPr/>
            </a:pPr>
            <a:endParaRPr lang="tr-TR" sz="2400" dirty="0"/>
          </a:p>
          <a:p>
            <a:pPr marL="0" indent="0">
              <a:lnSpc>
                <a:spcPct val="80000"/>
              </a:lnSpc>
              <a:buNone/>
              <a:defRPr/>
            </a:pPr>
            <a:r>
              <a:rPr lang="tr-TR" sz="2400" dirty="0"/>
              <a:t>    Gebeliğin 38. haftasına kadar bu sıvının miktarı artar. Bu sıvı fetüsün </a:t>
            </a:r>
            <a:r>
              <a:rPr lang="tr-TR" sz="2400" dirty="0" err="1"/>
              <a:t>uterusa</a:t>
            </a:r>
            <a:r>
              <a:rPr lang="tr-TR" sz="2400" dirty="0"/>
              <a:t> yapışmamasını ve rahat hareket etmesini sağlar, onu dış etkilere karşı koruduğu gibi, anneyi de fetüsün tekmelerinden korur. Ayrıca doğum öncesi dönemde </a:t>
            </a:r>
            <a:r>
              <a:rPr lang="tr-TR" sz="2400" dirty="0" err="1"/>
              <a:t>amnion</a:t>
            </a:r>
            <a:r>
              <a:rPr lang="tr-TR" sz="2400" dirty="0"/>
              <a:t> sıvısından alınarak yapılan analizler (</a:t>
            </a:r>
            <a:r>
              <a:rPr lang="tr-TR" sz="2400" dirty="0" err="1"/>
              <a:t>amnion</a:t>
            </a:r>
            <a:r>
              <a:rPr lang="tr-TR" sz="2400" dirty="0"/>
              <a:t> sentez) yardımıyla, bazı kromozom anomalileri ve kalıtımsal hastalıklar doğumdan önce saptanabilir. </a:t>
            </a:r>
          </a:p>
        </p:txBody>
      </p:sp>
      <p:sp>
        <p:nvSpPr>
          <p:cNvPr id="36865" name="5 Slayt Numarası Yer Tutucusu">
            <a:extLst>
              <a:ext uri="{FF2B5EF4-FFF2-40B4-BE49-F238E27FC236}">
                <a16:creationId xmlns:a16="http://schemas.microsoft.com/office/drawing/2014/main" id="{3D56BE00-9985-6646-9F85-7E58BEFF950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E7ED5A47-13EC-804E-A252-A592A522F1F1}" type="slidenum">
              <a:rPr lang="tr-TR" altLang="tr-TR" sz="1400"/>
              <a:pPr>
                <a:spcBef>
                  <a:spcPct val="0"/>
                </a:spcBef>
                <a:buFontTx/>
                <a:buNone/>
              </a:pPr>
              <a:t>12</a:t>
            </a:fld>
            <a:endParaRPr lang="tr-TR" altLang="tr-TR" sz="1400"/>
          </a:p>
        </p:txBody>
      </p:sp>
    </p:spTree>
    <p:extLst>
      <p:ext uri="{BB962C8B-B14F-4D97-AF65-F5344CB8AC3E}">
        <p14:creationId xmlns:p14="http://schemas.microsoft.com/office/powerpoint/2010/main" val="4076206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24B791-D5FD-6F42-9C9D-4F1324A64CA0}"/>
              </a:ext>
            </a:extLst>
          </p:cNvPr>
          <p:cNvSpPr>
            <a:spLocks noGrp="1"/>
          </p:cNvSpPr>
          <p:nvPr>
            <p:ph type="title"/>
          </p:nvPr>
        </p:nvSpPr>
        <p:spPr>
          <a:xfrm>
            <a:off x="2209800" y="228600"/>
            <a:ext cx="6870700" cy="609600"/>
          </a:xfrm>
        </p:spPr>
        <p:txBody>
          <a:bodyPr/>
          <a:lstStyle/>
          <a:p>
            <a:pPr>
              <a:defRPr/>
            </a:pPr>
            <a:r>
              <a:rPr lang="tr-TR" sz="2800" b="1" dirty="0" err="1">
                <a:solidFill>
                  <a:schemeClr val="accent1">
                    <a:lumMod val="50000"/>
                  </a:schemeClr>
                </a:solidFill>
              </a:rPr>
              <a:t>Amniyosentez</a:t>
            </a:r>
            <a:r>
              <a:rPr lang="tr-TR" sz="2800" b="1" dirty="0">
                <a:solidFill>
                  <a:schemeClr val="accent1">
                    <a:lumMod val="50000"/>
                  </a:schemeClr>
                </a:solidFill>
              </a:rPr>
              <a:t> </a:t>
            </a:r>
          </a:p>
        </p:txBody>
      </p:sp>
      <p:sp>
        <p:nvSpPr>
          <p:cNvPr id="38914" name="İçerik Yer Tutucusu 2">
            <a:extLst>
              <a:ext uri="{FF2B5EF4-FFF2-40B4-BE49-F238E27FC236}">
                <a16:creationId xmlns:a16="http://schemas.microsoft.com/office/drawing/2014/main" id="{E51CBCB3-B289-C440-97E3-36803DD304BE}"/>
              </a:ext>
            </a:extLst>
          </p:cNvPr>
          <p:cNvSpPr>
            <a:spLocks noGrp="1" noChangeArrowheads="1"/>
          </p:cNvSpPr>
          <p:nvPr>
            <p:ph idx="1"/>
          </p:nvPr>
        </p:nvSpPr>
        <p:spPr>
          <a:xfrm>
            <a:off x="2133600" y="1143000"/>
            <a:ext cx="7696200" cy="1989138"/>
          </a:xfrm>
          <a:solidFill>
            <a:schemeClr val="accent1"/>
          </a:solidFill>
        </p:spPr>
        <p:txBody>
          <a:bodyPr>
            <a:normAutofit lnSpcReduction="10000"/>
          </a:bodyPr>
          <a:lstStyle/>
          <a:p>
            <a:pPr marL="0" indent="0">
              <a:buNone/>
            </a:pPr>
            <a:r>
              <a:rPr lang="tr-TR" altLang="tr-TR" sz="1800"/>
              <a:t>   Rahim içine bir iğne sokulmasını takiben fetüsün (bebeğin) çevresindeki sıvının küçük bir kısmının alınması anlamını taşıyan girişimsel bir testtir. Bu sıvı fetüsün (bebeğin) idrarı ile karışık olup alınan sıvı birkaç gün içinde yenilenmektedir. Amniyosentezin güvenli olarak yapılabileceği en erken hafta </a:t>
            </a:r>
            <a:r>
              <a:rPr lang="tr-TR" altLang="tr-TR" sz="1800" b="1">
                <a:solidFill>
                  <a:srgbClr val="9900CC"/>
                </a:solidFill>
              </a:rPr>
              <a:t>16. gebelik haftasıdır</a:t>
            </a:r>
            <a:r>
              <a:rPr lang="tr-TR" altLang="tr-TR" sz="1800"/>
              <a:t>. Ön sonuçlar dört gün içinde ve kesin sonuç 2-3 hafta içinde elde edilebilmektedir.</a:t>
            </a:r>
          </a:p>
          <a:p>
            <a:pPr marL="0" indent="0">
              <a:buNone/>
            </a:pPr>
            <a:endParaRPr lang="tr-TR" altLang="tr-TR" sz="1800"/>
          </a:p>
          <a:p>
            <a:pPr marL="0" indent="0">
              <a:buNone/>
            </a:pPr>
            <a:endParaRPr lang="tr-TR" altLang="tr-TR" sz="1800"/>
          </a:p>
        </p:txBody>
      </p:sp>
      <p:sp>
        <p:nvSpPr>
          <p:cNvPr id="38915" name="Slayt Numarası Yer Tutucusu 3">
            <a:extLst>
              <a:ext uri="{FF2B5EF4-FFF2-40B4-BE49-F238E27FC236}">
                <a16:creationId xmlns:a16="http://schemas.microsoft.com/office/drawing/2014/main" id="{EFA910B8-D6ED-2D4E-ACC3-752202AB4E0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389A39EF-C81A-384B-AA0A-F34C38A9A2C1}" type="slidenum">
              <a:rPr lang="tr-TR" altLang="tr-TR" sz="1400"/>
              <a:pPr>
                <a:spcBef>
                  <a:spcPct val="0"/>
                </a:spcBef>
                <a:buFontTx/>
                <a:buNone/>
              </a:pPr>
              <a:t>13</a:t>
            </a:fld>
            <a:endParaRPr lang="tr-TR" altLang="tr-TR" sz="1400"/>
          </a:p>
        </p:txBody>
      </p:sp>
      <p:pic>
        <p:nvPicPr>
          <p:cNvPr id="38916" name="Resim 4" descr="Tarama testi">
            <a:extLst>
              <a:ext uri="{FF2B5EF4-FFF2-40B4-BE49-F238E27FC236}">
                <a16:creationId xmlns:a16="http://schemas.microsoft.com/office/drawing/2014/main" id="{03FD0A86-27C6-0941-8557-92795DEBD6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3132138"/>
            <a:ext cx="35814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19321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14D5A220-BA90-9D42-972A-23181DABEF8C}"/>
              </a:ext>
            </a:extLst>
          </p:cNvPr>
          <p:cNvSpPr>
            <a:spLocks noGrp="1" noChangeArrowheads="1"/>
          </p:cNvSpPr>
          <p:nvPr>
            <p:ph type="title"/>
          </p:nvPr>
        </p:nvSpPr>
        <p:spPr/>
        <p:txBody>
          <a:bodyPr/>
          <a:lstStyle/>
          <a:p>
            <a:pPr eaLnBrk="1" hangingPunct="1"/>
            <a:r>
              <a:rPr lang="tr-TR" altLang="tr-TR" b="1"/>
              <a:t>FETÜS DEVRESİ:</a:t>
            </a:r>
          </a:p>
        </p:txBody>
      </p:sp>
      <p:sp>
        <p:nvSpPr>
          <p:cNvPr id="49156" name="Rectangle 3">
            <a:extLst>
              <a:ext uri="{FF2B5EF4-FFF2-40B4-BE49-F238E27FC236}">
                <a16:creationId xmlns:a16="http://schemas.microsoft.com/office/drawing/2014/main" id="{38008182-51DC-E049-8FCF-D94487135851}"/>
              </a:ext>
            </a:extLst>
          </p:cNvPr>
          <p:cNvSpPr>
            <a:spLocks noGrp="1" noChangeArrowheads="1"/>
          </p:cNvSpPr>
          <p:nvPr>
            <p:ph idx="1"/>
          </p:nvPr>
        </p:nvSpPr>
        <p:spPr>
          <a:solidFill>
            <a:schemeClr val="accent1">
              <a:lumMod val="75000"/>
            </a:schemeClr>
          </a:solidFill>
        </p:spPr>
        <p:txBody>
          <a:bodyPr/>
          <a:lstStyle/>
          <a:p>
            <a:pPr eaLnBrk="1" hangingPunct="1">
              <a:lnSpc>
                <a:spcPct val="90000"/>
              </a:lnSpc>
              <a:defRPr/>
            </a:pPr>
            <a:r>
              <a:rPr lang="tr-TR" dirty="0"/>
              <a:t>2. aydan sonra başlar, doğuma kadar devam eder. Bu devrede bebeğe FETÜS adı verilir. </a:t>
            </a:r>
            <a:endParaRPr lang="tr-TR" b="1" dirty="0"/>
          </a:p>
          <a:p>
            <a:pPr eaLnBrk="1" hangingPunct="1">
              <a:lnSpc>
                <a:spcPct val="90000"/>
              </a:lnSpc>
              <a:defRPr/>
            </a:pPr>
            <a:r>
              <a:rPr lang="tr-TR" dirty="0"/>
              <a:t>Fetüs devresinin başlangıcını belirleyen en önemli gelişim, </a:t>
            </a:r>
            <a:r>
              <a:rPr lang="tr-TR" dirty="0">
                <a:solidFill>
                  <a:srgbClr val="FF0000"/>
                </a:solidFill>
              </a:rPr>
              <a:t>ilk kemik hücresinin oluşmasıdır. </a:t>
            </a:r>
          </a:p>
          <a:p>
            <a:pPr eaLnBrk="1" hangingPunct="1">
              <a:lnSpc>
                <a:spcPct val="90000"/>
              </a:lnSpc>
              <a:defRPr/>
            </a:pPr>
            <a:r>
              <a:rPr lang="tr-TR" dirty="0"/>
              <a:t>Üçüncü ayın sonuna doğru fetüsün boyu 7.5-8 cm’yi bulur. Ağırlığı ise 14 gr’dır. </a:t>
            </a:r>
          </a:p>
        </p:txBody>
      </p:sp>
      <p:sp>
        <p:nvSpPr>
          <p:cNvPr id="39937" name="5 Slayt Numarası Yer Tutucusu">
            <a:extLst>
              <a:ext uri="{FF2B5EF4-FFF2-40B4-BE49-F238E27FC236}">
                <a16:creationId xmlns:a16="http://schemas.microsoft.com/office/drawing/2014/main" id="{0C64411A-0699-E14E-BEFC-DD530FE1994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D2A4A9BB-65D8-D54A-BFB1-12C5EC1A3792}" type="slidenum">
              <a:rPr lang="tr-TR" altLang="tr-TR" sz="1400"/>
              <a:pPr>
                <a:spcBef>
                  <a:spcPct val="0"/>
                </a:spcBef>
                <a:buFontTx/>
                <a:buNone/>
              </a:pPr>
              <a:t>14</a:t>
            </a:fld>
            <a:endParaRPr lang="tr-TR" altLang="tr-TR" sz="1400"/>
          </a:p>
        </p:txBody>
      </p:sp>
    </p:spTree>
    <p:extLst>
      <p:ext uri="{BB962C8B-B14F-4D97-AF65-F5344CB8AC3E}">
        <p14:creationId xmlns:p14="http://schemas.microsoft.com/office/powerpoint/2010/main" val="38144433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3 Slayt Numarası Yer Tutucusu">
            <a:extLst>
              <a:ext uri="{FF2B5EF4-FFF2-40B4-BE49-F238E27FC236}">
                <a16:creationId xmlns:a16="http://schemas.microsoft.com/office/drawing/2014/main" id="{BE72CD47-318B-B84C-BD8A-7CD30A88F95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3D2DE0DB-5D6C-6046-9EC7-4099DA8AA28B}" type="slidenum">
              <a:rPr lang="tr-TR" altLang="tr-TR" sz="1400"/>
              <a:pPr>
                <a:spcBef>
                  <a:spcPct val="0"/>
                </a:spcBef>
                <a:buFontTx/>
                <a:buNone/>
              </a:pPr>
              <a:t>15</a:t>
            </a:fld>
            <a:endParaRPr lang="tr-TR" altLang="tr-TR" sz="1400"/>
          </a:p>
        </p:txBody>
      </p:sp>
      <p:sp>
        <p:nvSpPr>
          <p:cNvPr id="50179" name="Rectangle 3">
            <a:extLst>
              <a:ext uri="{FF2B5EF4-FFF2-40B4-BE49-F238E27FC236}">
                <a16:creationId xmlns:a16="http://schemas.microsoft.com/office/drawing/2014/main" id="{8265C64D-2871-5449-BEE8-26AB2BDF8013}"/>
              </a:ext>
            </a:extLst>
          </p:cNvPr>
          <p:cNvSpPr>
            <a:spLocks noGrp="1" noChangeArrowheads="1"/>
          </p:cNvSpPr>
          <p:nvPr>
            <p:ph type="body" idx="4294967295"/>
          </p:nvPr>
        </p:nvSpPr>
        <p:spPr>
          <a:xfrm>
            <a:off x="0" y="381000"/>
            <a:ext cx="8229600" cy="5486400"/>
          </a:xfrm>
          <a:solidFill>
            <a:schemeClr val="accent1">
              <a:lumMod val="75000"/>
            </a:schemeClr>
          </a:solidFill>
        </p:spPr>
        <p:txBody>
          <a:bodyPr>
            <a:normAutofit/>
          </a:bodyPr>
          <a:lstStyle/>
          <a:p>
            <a:pPr eaLnBrk="1" hangingPunct="1">
              <a:lnSpc>
                <a:spcPct val="90000"/>
              </a:lnSpc>
              <a:defRPr/>
            </a:pPr>
            <a:r>
              <a:rPr lang="tr-TR" sz="2400" dirty="0"/>
              <a:t>12. haftayı tamamlayan fetüsün bağırsaklarında sindirim sıvıları ve safraya rastlanmaktadır. </a:t>
            </a:r>
          </a:p>
          <a:p>
            <a:pPr eaLnBrk="1" hangingPunct="1">
              <a:lnSpc>
                <a:spcPct val="90000"/>
              </a:lnSpc>
              <a:defRPr/>
            </a:pPr>
            <a:endParaRPr lang="tr-TR" sz="2400" dirty="0"/>
          </a:p>
          <a:p>
            <a:pPr eaLnBrk="1" hangingPunct="1">
              <a:lnSpc>
                <a:spcPct val="90000"/>
              </a:lnSpc>
              <a:defRPr/>
            </a:pPr>
            <a:r>
              <a:rPr lang="tr-TR" sz="2400" dirty="0"/>
              <a:t>4. ayda vücudun alt kısımlarında büyüme başlar. Dolayısıyla başın vücudun 1/3’ünü oluşturduğu görülür.</a:t>
            </a:r>
          </a:p>
          <a:p>
            <a:pPr eaLnBrk="1" hangingPunct="1">
              <a:lnSpc>
                <a:spcPct val="90000"/>
              </a:lnSpc>
              <a:defRPr/>
            </a:pPr>
            <a:endParaRPr lang="tr-TR" sz="2400" dirty="0"/>
          </a:p>
          <a:p>
            <a:pPr eaLnBrk="1" hangingPunct="1">
              <a:lnSpc>
                <a:spcPct val="90000"/>
              </a:lnSpc>
              <a:defRPr/>
            </a:pPr>
            <a:r>
              <a:rPr lang="tr-TR" sz="2400" dirty="0"/>
              <a:t>Fetüs 16. haftayı tamamladığı zaman kalın bağırsaklarında </a:t>
            </a:r>
            <a:r>
              <a:rPr lang="tr-TR" sz="2400" dirty="0" err="1">
                <a:solidFill>
                  <a:srgbClr val="FF0000"/>
                </a:solidFill>
              </a:rPr>
              <a:t>mekonyum</a:t>
            </a:r>
            <a:r>
              <a:rPr lang="tr-TR" sz="2400" dirty="0"/>
              <a:t> bulunur. </a:t>
            </a:r>
          </a:p>
          <a:p>
            <a:pPr eaLnBrk="1" hangingPunct="1">
              <a:lnSpc>
                <a:spcPct val="90000"/>
              </a:lnSpc>
              <a:defRPr/>
            </a:pPr>
            <a:endParaRPr lang="tr-TR" sz="2400" dirty="0"/>
          </a:p>
          <a:p>
            <a:pPr eaLnBrk="1" hangingPunct="1">
              <a:lnSpc>
                <a:spcPct val="90000"/>
              </a:lnSpc>
              <a:defRPr/>
            </a:pPr>
            <a:r>
              <a:rPr lang="tr-TR" sz="2400" dirty="0"/>
              <a:t>16-18 haftalık olduğu zaman solunum hareketleri başlar. Solunum hareketleri fetüs büyüdükçe artar ancak doğuma çok yakın haftalarda yavaşlar. Bunun nedeni </a:t>
            </a:r>
            <a:r>
              <a:rPr lang="tr-TR" sz="2400" dirty="0" err="1"/>
              <a:t>amnion</a:t>
            </a:r>
            <a:r>
              <a:rPr lang="tr-TR" sz="2400" dirty="0"/>
              <a:t> sıvısı artık </a:t>
            </a:r>
            <a:r>
              <a:rPr lang="tr-TR" sz="2400" dirty="0" err="1"/>
              <a:t>mekonyumla</a:t>
            </a:r>
            <a:r>
              <a:rPr lang="tr-TR" sz="2400" dirty="0"/>
              <a:t> oldukça kirlenmiştir.  </a:t>
            </a:r>
          </a:p>
        </p:txBody>
      </p:sp>
    </p:spTree>
    <p:extLst>
      <p:ext uri="{BB962C8B-B14F-4D97-AF65-F5344CB8AC3E}">
        <p14:creationId xmlns:p14="http://schemas.microsoft.com/office/powerpoint/2010/main" val="38949732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3 Slayt Numarası Yer Tutucusu">
            <a:extLst>
              <a:ext uri="{FF2B5EF4-FFF2-40B4-BE49-F238E27FC236}">
                <a16:creationId xmlns:a16="http://schemas.microsoft.com/office/drawing/2014/main" id="{68DB7EF2-E3EE-554B-B54A-AA1D00940CF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3AB63ADB-BBED-F24D-978E-AE821028FFFF}" type="slidenum">
              <a:rPr lang="tr-TR" altLang="tr-TR" sz="1400"/>
              <a:pPr>
                <a:spcBef>
                  <a:spcPct val="0"/>
                </a:spcBef>
                <a:buFontTx/>
                <a:buNone/>
              </a:pPr>
              <a:t>16</a:t>
            </a:fld>
            <a:endParaRPr lang="tr-TR" altLang="tr-TR" sz="1400"/>
          </a:p>
        </p:txBody>
      </p:sp>
      <p:sp>
        <p:nvSpPr>
          <p:cNvPr id="51203" name="Rectangle 3">
            <a:extLst>
              <a:ext uri="{FF2B5EF4-FFF2-40B4-BE49-F238E27FC236}">
                <a16:creationId xmlns:a16="http://schemas.microsoft.com/office/drawing/2014/main" id="{7E85AD1C-3905-B44C-B9E8-5BDBD6E95265}"/>
              </a:ext>
            </a:extLst>
          </p:cNvPr>
          <p:cNvSpPr>
            <a:spLocks noGrp="1" noChangeArrowheads="1"/>
          </p:cNvSpPr>
          <p:nvPr>
            <p:ph type="body" idx="4294967295"/>
          </p:nvPr>
        </p:nvSpPr>
        <p:spPr>
          <a:xfrm>
            <a:off x="0" y="304800"/>
            <a:ext cx="7924800" cy="5486400"/>
          </a:xfrm>
          <a:solidFill>
            <a:schemeClr val="accent1">
              <a:lumMod val="75000"/>
            </a:schemeClr>
          </a:solidFill>
        </p:spPr>
        <p:txBody>
          <a:bodyPr>
            <a:normAutofit lnSpcReduction="10000"/>
          </a:bodyPr>
          <a:lstStyle/>
          <a:p>
            <a:pPr eaLnBrk="1" hangingPunct="1">
              <a:lnSpc>
                <a:spcPct val="80000"/>
              </a:lnSpc>
              <a:defRPr/>
            </a:pPr>
            <a:r>
              <a:rPr lang="tr-TR" sz="2400" dirty="0"/>
              <a:t>5. ayın bitiminde fetüsün boyu 20 cm’dir. Kilosu 500-700 gr. arasındadır. </a:t>
            </a:r>
          </a:p>
          <a:p>
            <a:pPr eaLnBrk="1" hangingPunct="1">
              <a:lnSpc>
                <a:spcPct val="80000"/>
              </a:lnSpc>
              <a:buFontTx/>
              <a:buNone/>
              <a:defRPr/>
            </a:pPr>
            <a:endParaRPr lang="tr-TR" sz="2400" dirty="0"/>
          </a:p>
          <a:p>
            <a:pPr eaLnBrk="1" hangingPunct="1">
              <a:lnSpc>
                <a:spcPct val="80000"/>
              </a:lnSpc>
              <a:defRPr/>
            </a:pPr>
            <a:r>
              <a:rPr lang="tr-TR" sz="2400" dirty="0"/>
              <a:t>6. ayda gözlerin tam olarak gelişmesi söz konusudur. Kirpikler ve kaslar meydana gelir.</a:t>
            </a:r>
          </a:p>
          <a:p>
            <a:pPr eaLnBrk="1" hangingPunct="1">
              <a:lnSpc>
                <a:spcPct val="80000"/>
              </a:lnSpc>
              <a:buFontTx/>
              <a:buNone/>
              <a:defRPr/>
            </a:pPr>
            <a:r>
              <a:rPr lang="tr-TR" sz="2400" dirty="0"/>
              <a:t> </a:t>
            </a:r>
          </a:p>
          <a:p>
            <a:pPr eaLnBrk="1" hangingPunct="1">
              <a:lnSpc>
                <a:spcPct val="80000"/>
              </a:lnSpc>
              <a:defRPr/>
            </a:pPr>
            <a:r>
              <a:rPr lang="tr-TR" sz="2400" dirty="0"/>
              <a:t>28-30 haftalarda fetüsün parmak emmesine rastlanır. </a:t>
            </a:r>
          </a:p>
          <a:p>
            <a:pPr eaLnBrk="1" hangingPunct="1">
              <a:lnSpc>
                <a:spcPct val="80000"/>
              </a:lnSpc>
              <a:buFontTx/>
              <a:buNone/>
              <a:defRPr/>
            </a:pPr>
            <a:endParaRPr lang="tr-TR" sz="2400" dirty="0"/>
          </a:p>
          <a:p>
            <a:pPr eaLnBrk="1" hangingPunct="1">
              <a:lnSpc>
                <a:spcPct val="80000"/>
              </a:lnSpc>
              <a:defRPr/>
            </a:pPr>
            <a:r>
              <a:rPr lang="tr-TR" sz="2400" dirty="0"/>
              <a:t>7. ayda fetüs artık bağımsız bir hayat yaşayacak potansiyele sahiptir. Mikroplara karşı direnç kazanılmamıştır. Ağlar, yutar, nefes alır. </a:t>
            </a:r>
          </a:p>
          <a:p>
            <a:pPr eaLnBrk="1" hangingPunct="1">
              <a:lnSpc>
                <a:spcPct val="80000"/>
              </a:lnSpc>
              <a:buFontTx/>
              <a:buNone/>
              <a:defRPr/>
            </a:pPr>
            <a:endParaRPr lang="tr-TR" sz="2400" dirty="0"/>
          </a:p>
          <a:p>
            <a:pPr eaLnBrk="1" hangingPunct="1">
              <a:lnSpc>
                <a:spcPct val="80000"/>
              </a:lnSpc>
              <a:defRPr/>
            </a:pPr>
            <a:r>
              <a:rPr lang="tr-TR" sz="2400" dirty="0"/>
              <a:t>8-9. aylarda vücutta yağ toplanması meydana gelir. Fetüs son derece hareketlidir, fakat </a:t>
            </a:r>
            <a:r>
              <a:rPr lang="tr-TR" sz="2400" dirty="0" err="1"/>
              <a:t>uterusu</a:t>
            </a:r>
            <a:r>
              <a:rPr lang="tr-TR" sz="2400" dirty="0"/>
              <a:t> doldurduğu için bu hareketleri yapamaz.</a:t>
            </a:r>
          </a:p>
        </p:txBody>
      </p:sp>
    </p:spTree>
    <p:extLst>
      <p:ext uri="{BB962C8B-B14F-4D97-AF65-F5344CB8AC3E}">
        <p14:creationId xmlns:p14="http://schemas.microsoft.com/office/powerpoint/2010/main" val="17906784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Başlık 1">
            <a:extLst>
              <a:ext uri="{FF2B5EF4-FFF2-40B4-BE49-F238E27FC236}">
                <a16:creationId xmlns:a16="http://schemas.microsoft.com/office/drawing/2014/main" id="{8591C66C-7CE5-F742-9A83-40AED2FD58E2}"/>
              </a:ext>
            </a:extLst>
          </p:cNvPr>
          <p:cNvSpPr>
            <a:spLocks noGrp="1" noChangeArrowheads="1"/>
          </p:cNvSpPr>
          <p:nvPr>
            <p:ph type="title"/>
          </p:nvPr>
        </p:nvSpPr>
        <p:spPr/>
        <p:txBody>
          <a:bodyPr/>
          <a:lstStyle/>
          <a:p>
            <a:r>
              <a:rPr lang="tr-TR" altLang="tr-TR" b="1">
                <a:solidFill>
                  <a:srgbClr val="9900CC"/>
                </a:solidFill>
              </a:rPr>
              <a:t>Fetüsün gelişimine etki eden etmenler</a:t>
            </a:r>
            <a:endParaRPr lang="tr-TR" altLang="tr-TR"/>
          </a:p>
        </p:txBody>
      </p:sp>
      <p:graphicFrame>
        <p:nvGraphicFramePr>
          <p:cNvPr id="5" name="İçerik Yer Tutucusu 4">
            <a:extLst>
              <a:ext uri="{FF2B5EF4-FFF2-40B4-BE49-F238E27FC236}">
                <a16:creationId xmlns:a16="http://schemas.microsoft.com/office/drawing/2014/main" id="{BD3EE392-B21F-E04B-BCD9-09B6551F78AE}"/>
              </a:ext>
            </a:extLst>
          </p:cNvPr>
          <p:cNvGraphicFramePr>
            <a:graphicFrameLocks noGrp="1"/>
          </p:cNvGraphicFramePr>
          <p:nvPr>
            <p:ph idx="1"/>
          </p:nvPr>
        </p:nvGraphicFramePr>
        <p:xfrm>
          <a:off x="2209800" y="1828800"/>
          <a:ext cx="7696200"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6083" name="Slayt Numarası Yer Tutucusu 3">
            <a:extLst>
              <a:ext uri="{FF2B5EF4-FFF2-40B4-BE49-F238E27FC236}">
                <a16:creationId xmlns:a16="http://schemas.microsoft.com/office/drawing/2014/main" id="{E460FA30-7B3F-B74B-8378-FE5149FA743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CF3C0F6B-2098-4848-BFC4-46ED370FA027}" type="slidenum">
              <a:rPr lang="tr-TR" altLang="tr-TR" sz="1400"/>
              <a:pPr>
                <a:spcBef>
                  <a:spcPct val="0"/>
                </a:spcBef>
                <a:buFontTx/>
                <a:buNone/>
              </a:pPr>
              <a:t>17</a:t>
            </a:fld>
            <a:endParaRPr lang="tr-TR" altLang="tr-TR" sz="1400"/>
          </a:p>
        </p:txBody>
      </p:sp>
    </p:spTree>
    <p:extLst>
      <p:ext uri="{BB962C8B-B14F-4D97-AF65-F5344CB8AC3E}">
        <p14:creationId xmlns:p14="http://schemas.microsoft.com/office/powerpoint/2010/main" val="41574178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AC04C1E-64CB-2B48-9DCE-6E7312294E6D}"/>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87D529D8-F48C-F046-952F-0F9AB4E18142}"/>
              </a:ext>
            </a:extLst>
          </p:cNvPr>
          <p:cNvSpPr>
            <a:spLocks noGrp="1"/>
          </p:cNvSpPr>
          <p:nvPr>
            <p:ph idx="1"/>
          </p:nvPr>
        </p:nvSpPr>
        <p:spPr/>
        <p:txBody>
          <a:bodyPr/>
          <a:lstStyle/>
          <a:p>
            <a:r>
              <a:rPr lang="tr-TR" dirty="0"/>
              <a:t>Pınar San Bayhan ve </a:t>
            </a:r>
            <a:r>
              <a:rPr lang="tr-TR" dirty="0" err="1"/>
              <a:t>İsmihan</a:t>
            </a:r>
            <a:r>
              <a:rPr lang="tr-TR" dirty="0"/>
              <a:t> Artan: “Çocuk Gelişimi ve Eğitimi” </a:t>
            </a:r>
            <a:r>
              <a:rPr lang="tr-TR" dirty="0" err="1"/>
              <a:t>Morpa</a:t>
            </a:r>
            <a:r>
              <a:rPr lang="tr-TR"/>
              <a:t> Yayınları.</a:t>
            </a:r>
          </a:p>
          <a:p>
            <a:pPr marL="0" indent="0">
              <a:buNone/>
            </a:pPr>
            <a:endParaRPr lang="tr-TR"/>
          </a:p>
        </p:txBody>
      </p:sp>
    </p:spTree>
    <p:extLst>
      <p:ext uri="{BB962C8B-B14F-4D97-AF65-F5344CB8AC3E}">
        <p14:creationId xmlns:p14="http://schemas.microsoft.com/office/powerpoint/2010/main" val="1366550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yagram 1">
            <a:extLst>
              <a:ext uri="{FF2B5EF4-FFF2-40B4-BE49-F238E27FC236}">
                <a16:creationId xmlns:a16="http://schemas.microsoft.com/office/drawing/2014/main" id="{336E936F-7BF9-9E43-83EB-2ABC16D64DDF}"/>
              </a:ext>
            </a:extLst>
          </p:cNvPr>
          <p:cNvGraphicFramePr/>
          <p:nvPr/>
        </p:nvGraphicFramePr>
        <p:xfrm>
          <a:off x="2209800" y="457200"/>
          <a:ext cx="7924800" cy="556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0494" name="Slayt Numarası Yer Tutucusu 1">
            <a:extLst>
              <a:ext uri="{FF2B5EF4-FFF2-40B4-BE49-F238E27FC236}">
                <a16:creationId xmlns:a16="http://schemas.microsoft.com/office/drawing/2014/main" id="{AE3050AF-3548-7E4A-ADEA-60AF8573868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A95CAE61-1AEF-D442-83C9-FC13EB696CD1}" type="slidenum">
              <a:rPr lang="tr-TR" altLang="tr-TR" sz="1400"/>
              <a:pPr>
                <a:spcBef>
                  <a:spcPct val="0"/>
                </a:spcBef>
                <a:buFontTx/>
                <a:buNone/>
              </a:pPr>
              <a:t>2</a:t>
            </a:fld>
            <a:endParaRPr lang="tr-TR" altLang="tr-TR" sz="1400"/>
          </a:p>
        </p:txBody>
      </p:sp>
    </p:spTree>
    <p:extLst>
      <p:ext uri="{BB962C8B-B14F-4D97-AF65-F5344CB8AC3E}">
        <p14:creationId xmlns:p14="http://schemas.microsoft.com/office/powerpoint/2010/main" val="4119553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Başlık 1">
            <a:extLst>
              <a:ext uri="{FF2B5EF4-FFF2-40B4-BE49-F238E27FC236}">
                <a16:creationId xmlns:a16="http://schemas.microsoft.com/office/drawing/2014/main" id="{CFF9F7C0-E297-5141-BB5D-C8AC3CA5361E}"/>
              </a:ext>
            </a:extLst>
          </p:cNvPr>
          <p:cNvSpPr>
            <a:spLocks noGrp="1" noChangeArrowheads="1"/>
          </p:cNvSpPr>
          <p:nvPr>
            <p:ph type="title"/>
          </p:nvPr>
        </p:nvSpPr>
        <p:spPr>
          <a:xfrm>
            <a:off x="2209800" y="228600"/>
            <a:ext cx="6870700" cy="1447800"/>
          </a:xfrm>
        </p:spPr>
        <p:txBody>
          <a:bodyPr>
            <a:normAutofit fontScale="90000"/>
          </a:bodyPr>
          <a:lstStyle/>
          <a:p>
            <a:br>
              <a:rPr lang="tr-TR" altLang="tr-TR"/>
            </a:br>
            <a:r>
              <a:rPr lang="tr-TR" altLang="tr-TR" sz="3200" b="1">
                <a:solidFill>
                  <a:srgbClr val="9900CC"/>
                </a:solidFill>
              </a:rPr>
              <a:t>Prenatal/ Doğum Öncesi Dönem</a:t>
            </a:r>
            <a:br>
              <a:rPr lang="tr-TR" altLang="tr-TR" sz="3200" b="1">
                <a:solidFill>
                  <a:srgbClr val="9900CC"/>
                </a:solidFill>
              </a:rPr>
            </a:br>
            <a:r>
              <a:rPr lang="tr-TR" altLang="tr-TR" sz="3200" b="1">
                <a:solidFill>
                  <a:srgbClr val="9900CC"/>
                </a:solidFill>
              </a:rPr>
              <a:t>(Intra Uterin )</a:t>
            </a:r>
            <a:br>
              <a:rPr lang="tr-TR" altLang="tr-TR" sz="3200" b="1">
                <a:solidFill>
                  <a:srgbClr val="9900CC"/>
                </a:solidFill>
              </a:rPr>
            </a:br>
            <a:endParaRPr lang="tr-TR" altLang="tr-TR" sz="3200" b="1">
              <a:solidFill>
                <a:srgbClr val="9900CC"/>
              </a:solidFill>
            </a:endParaRPr>
          </a:p>
        </p:txBody>
      </p:sp>
      <p:graphicFrame>
        <p:nvGraphicFramePr>
          <p:cNvPr id="7" name="İçerik Yer Tutucusu 6">
            <a:extLst>
              <a:ext uri="{FF2B5EF4-FFF2-40B4-BE49-F238E27FC236}">
                <a16:creationId xmlns:a16="http://schemas.microsoft.com/office/drawing/2014/main" id="{92677DFB-0E23-3847-AF6E-64ED5A7B2B03}"/>
              </a:ext>
            </a:extLst>
          </p:cNvPr>
          <p:cNvGraphicFramePr>
            <a:graphicFrameLocks noGrp="1"/>
          </p:cNvGraphicFramePr>
          <p:nvPr>
            <p:ph idx="1"/>
          </p:nvPr>
        </p:nvGraphicFramePr>
        <p:xfrm>
          <a:off x="2209800" y="1524000"/>
          <a:ext cx="76962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506" name="Slayt Numarası Yer Tutucusu 3">
            <a:extLst>
              <a:ext uri="{FF2B5EF4-FFF2-40B4-BE49-F238E27FC236}">
                <a16:creationId xmlns:a16="http://schemas.microsoft.com/office/drawing/2014/main" id="{0463663F-0316-E740-BB17-4616A73A959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D4771B5E-255E-0347-9BC9-C0690046394D}" type="slidenum">
              <a:rPr lang="tr-TR" altLang="tr-TR" sz="1400"/>
              <a:pPr>
                <a:spcBef>
                  <a:spcPct val="0"/>
                </a:spcBef>
                <a:buFontTx/>
                <a:buNone/>
              </a:pPr>
              <a:t>3</a:t>
            </a:fld>
            <a:endParaRPr lang="tr-TR" altLang="tr-TR" sz="1400"/>
          </a:p>
        </p:txBody>
      </p:sp>
    </p:spTree>
    <p:extLst>
      <p:ext uri="{BB962C8B-B14F-4D97-AF65-F5344CB8AC3E}">
        <p14:creationId xmlns:p14="http://schemas.microsoft.com/office/powerpoint/2010/main" val="509437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BC98A549-4780-A044-90A5-C8A0052EAC64}"/>
              </a:ext>
            </a:extLst>
          </p:cNvPr>
          <p:cNvSpPr>
            <a:spLocks noGrp="1" noChangeArrowheads="1"/>
          </p:cNvSpPr>
          <p:nvPr>
            <p:ph type="title"/>
          </p:nvPr>
        </p:nvSpPr>
        <p:spPr/>
        <p:txBody>
          <a:bodyPr/>
          <a:lstStyle/>
          <a:p>
            <a:pPr eaLnBrk="1" hangingPunct="1"/>
            <a:endParaRPr lang="tr-TR" altLang="tr-TR"/>
          </a:p>
        </p:txBody>
      </p:sp>
      <p:sp>
        <p:nvSpPr>
          <p:cNvPr id="22529" name="5 Slayt Numarası Yer Tutucusu">
            <a:extLst>
              <a:ext uri="{FF2B5EF4-FFF2-40B4-BE49-F238E27FC236}">
                <a16:creationId xmlns:a16="http://schemas.microsoft.com/office/drawing/2014/main" id="{E24C1330-7A1E-AF45-AF7B-25CBA7E6684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AFB88D93-2F30-3E48-9B75-B65DBEADC37A}" type="slidenum">
              <a:rPr lang="tr-TR" altLang="tr-TR" sz="1400"/>
              <a:pPr>
                <a:spcBef>
                  <a:spcPct val="0"/>
                </a:spcBef>
                <a:buFontTx/>
                <a:buNone/>
              </a:pPr>
              <a:t>4</a:t>
            </a:fld>
            <a:endParaRPr lang="tr-TR" altLang="tr-TR" sz="1400"/>
          </a:p>
        </p:txBody>
      </p:sp>
      <p:pic>
        <p:nvPicPr>
          <p:cNvPr id="22531" name="Picture 3" descr="bebek">
            <a:extLst>
              <a:ext uri="{FF2B5EF4-FFF2-40B4-BE49-F238E27FC236}">
                <a16:creationId xmlns:a16="http://schemas.microsoft.com/office/drawing/2014/main" id="{926D2B0B-52DF-1D44-A00B-380FDB683A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31672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2B2B86A2-963A-A149-8ED7-D5CD0270F113}"/>
              </a:ext>
            </a:extLst>
          </p:cNvPr>
          <p:cNvSpPr>
            <a:spLocks noGrp="1" noChangeArrowheads="1"/>
          </p:cNvSpPr>
          <p:nvPr>
            <p:ph type="title"/>
          </p:nvPr>
        </p:nvSpPr>
        <p:spPr/>
        <p:txBody>
          <a:bodyPr/>
          <a:lstStyle/>
          <a:p>
            <a:pPr eaLnBrk="1" hangingPunct="1"/>
            <a:r>
              <a:rPr lang="tr-TR" altLang="tr-TR" b="1"/>
              <a:t>OVUM DEVRESİ</a:t>
            </a:r>
          </a:p>
        </p:txBody>
      </p:sp>
      <p:sp>
        <p:nvSpPr>
          <p:cNvPr id="23555" name="Rectangle 3">
            <a:extLst>
              <a:ext uri="{FF2B5EF4-FFF2-40B4-BE49-F238E27FC236}">
                <a16:creationId xmlns:a16="http://schemas.microsoft.com/office/drawing/2014/main" id="{3E97E4B7-CA56-4945-BECE-776492A6211B}"/>
              </a:ext>
            </a:extLst>
          </p:cNvPr>
          <p:cNvSpPr>
            <a:spLocks noGrp="1" noChangeArrowheads="1"/>
          </p:cNvSpPr>
          <p:nvPr>
            <p:ph idx="1"/>
          </p:nvPr>
        </p:nvSpPr>
        <p:spPr>
          <a:solidFill>
            <a:schemeClr val="accent1"/>
          </a:solidFill>
        </p:spPr>
        <p:txBody>
          <a:bodyPr/>
          <a:lstStyle/>
          <a:p>
            <a:pPr marL="0" indent="0">
              <a:buNone/>
            </a:pPr>
            <a:r>
              <a:rPr lang="tr-TR" altLang="tr-TR"/>
              <a:t>   Anne-babadan gelen cinsiyet hücrelerinin birleşmesine döllenme (fertilizasyon) denir. Döllenmenin bitiminden 2. haftanın sonuna kadar olan devredir. Bu devrede döllenmiş yumurtaya </a:t>
            </a:r>
            <a:r>
              <a:rPr lang="tr-TR" altLang="tr-TR">
                <a:solidFill>
                  <a:srgbClr val="00B050"/>
                </a:solidFill>
              </a:rPr>
              <a:t>ZİGOT</a:t>
            </a:r>
            <a:r>
              <a:rPr lang="tr-TR" altLang="tr-TR"/>
              <a:t> adı verilir. </a:t>
            </a:r>
          </a:p>
        </p:txBody>
      </p:sp>
      <p:sp>
        <p:nvSpPr>
          <p:cNvPr id="23553" name="5 Slayt Numarası Yer Tutucusu">
            <a:extLst>
              <a:ext uri="{FF2B5EF4-FFF2-40B4-BE49-F238E27FC236}">
                <a16:creationId xmlns:a16="http://schemas.microsoft.com/office/drawing/2014/main" id="{B616E52B-4E29-EE47-BA52-26BB0767694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E5F6882E-F295-CB49-96EE-E702F2BE7EE7}" type="slidenum">
              <a:rPr lang="tr-TR" altLang="tr-TR" sz="1400"/>
              <a:pPr>
                <a:spcBef>
                  <a:spcPct val="0"/>
                </a:spcBef>
                <a:buFontTx/>
                <a:buNone/>
              </a:pPr>
              <a:t>5</a:t>
            </a:fld>
            <a:endParaRPr lang="tr-TR" altLang="tr-TR" sz="1400"/>
          </a:p>
        </p:txBody>
      </p:sp>
    </p:spTree>
    <p:extLst>
      <p:ext uri="{BB962C8B-B14F-4D97-AF65-F5344CB8AC3E}">
        <p14:creationId xmlns:p14="http://schemas.microsoft.com/office/powerpoint/2010/main" val="2624258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2DB51734-61F0-E84C-BEAC-0706F59DD9D4}"/>
              </a:ext>
            </a:extLst>
          </p:cNvPr>
          <p:cNvSpPr>
            <a:spLocks noGrp="1" noChangeArrowheads="1"/>
          </p:cNvSpPr>
          <p:nvPr>
            <p:ph idx="1"/>
          </p:nvPr>
        </p:nvSpPr>
        <p:spPr>
          <a:xfrm>
            <a:off x="1828800" y="228600"/>
            <a:ext cx="8458200" cy="6324600"/>
          </a:xfrm>
        </p:spPr>
        <p:txBody>
          <a:bodyPr/>
          <a:lstStyle/>
          <a:p>
            <a:pPr eaLnBrk="1" hangingPunct="1">
              <a:lnSpc>
                <a:spcPct val="80000"/>
              </a:lnSpc>
            </a:pPr>
            <a:r>
              <a:rPr lang="tr-TR" altLang="tr-TR"/>
              <a:t>Döllenme tüba uterinada  gerçekleşir.</a:t>
            </a:r>
          </a:p>
          <a:p>
            <a:pPr eaLnBrk="1" hangingPunct="1">
              <a:lnSpc>
                <a:spcPct val="80000"/>
              </a:lnSpc>
            </a:pPr>
            <a:r>
              <a:rPr lang="tr-TR" altLang="tr-TR"/>
              <a:t>Mitoz çoğalma</a:t>
            </a:r>
          </a:p>
          <a:p>
            <a:pPr eaLnBrk="1" hangingPunct="1">
              <a:lnSpc>
                <a:spcPct val="80000"/>
              </a:lnSpc>
            </a:pPr>
            <a:endParaRPr lang="tr-TR" altLang="tr-TR"/>
          </a:p>
          <a:p>
            <a:pPr eaLnBrk="1" hangingPunct="1">
              <a:lnSpc>
                <a:spcPct val="80000"/>
              </a:lnSpc>
            </a:pPr>
            <a:endParaRPr lang="tr-TR" altLang="tr-TR"/>
          </a:p>
          <a:p>
            <a:pPr eaLnBrk="1" hangingPunct="1">
              <a:lnSpc>
                <a:spcPct val="80000"/>
              </a:lnSpc>
            </a:pPr>
            <a:endParaRPr lang="tr-TR" altLang="tr-TR"/>
          </a:p>
          <a:p>
            <a:pPr eaLnBrk="1" hangingPunct="1">
              <a:lnSpc>
                <a:spcPct val="80000"/>
              </a:lnSpc>
            </a:pPr>
            <a:endParaRPr lang="tr-TR" altLang="tr-TR"/>
          </a:p>
          <a:p>
            <a:pPr eaLnBrk="1" hangingPunct="1">
              <a:lnSpc>
                <a:spcPct val="80000"/>
              </a:lnSpc>
            </a:pPr>
            <a:endParaRPr lang="tr-TR" altLang="tr-TR"/>
          </a:p>
          <a:p>
            <a:pPr eaLnBrk="1" hangingPunct="1">
              <a:lnSpc>
                <a:spcPct val="80000"/>
              </a:lnSpc>
            </a:pPr>
            <a:r>
              <a:rPr lang="tr-TR" altLang="tr-TR"/>
              <a:t>Döllenmeden 3-4 gün sonra hücre yuvarlağı (marulla safhası) uterusa ulaşır ve hücre yuvarlağı içinde sıvı oluşmaya başlar. </a:t>
            </a:r>
          </a:p>
          <a:p>
            <a:pPr eaLnBrk="1" hangingPunct="1">
              <a:lnSpc>
                <a:spcPct val="80000"/>
              </a:lnSpc>
              <a:buFontTx/>
              <a:buNone/>
            </a:pPr>
            <a:endParaRPr lang="tr-TR" altLang="tr-TR"/>
          </a:p>
          <a:p>
            <a:pPr eaLnBrk="1" hangingPunct="1">
              <a:lnSpc>
                <a:spcPct val="80000"/>
              </a:lnSpc>
            </a:pPr>
            <a:r>
              <a:rPr lang="tr-TR" altLang="tr-TR"/>
              <a:t>Bazen 4-8 saat bazen de 1-2 gün sonra ancak uterusun içinde kendisi için en güvenli bir yer bulur ve uterus duvarına ekilmeye elverişli hale gelir.  </a:t>
            </a:r>
          </a:p>
        </p:txBody>
      </p:sp>
      <p:sp>
        <p:nvSpPr>
          <p:cNvPr id="25601" name="5 Slayt Numarası Yer Tutucusu">
            <a:extLst>
              <a:ext uri="{FF2B5EF4-FFF2-40B4-BE49-F238E27FC236}">
                <a16:creationId xmlns:a16="http://schemas.microsoft.com/office/drawing/2014/main" id="{48A97D05-2A03-3244-955E-65EF279F6C8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736F56A6-D272-F343-8CE0-845F0888760A}" type="slidenum">
              <a:rPr lang="tr-TR" altLang="tr-TR" sz="1400"/>
              <a:pPr>
                <a:spcBef>
                  <a:spcPct val="0"/>
                </a:spcBef>
                <a:buFontTx/>
                <a:buNone/>
              </a:pPr>
              <a:t>6</a:t>
            </a:fld>
            <a:endParaRPr lang="tr-TR" altLang="tr-TR" sz="1400"/>
          </a:p>
        </p:txBody>
      </p:sp>
      <p:pic>
        <p:nvPicPr>
          <p:cNvPr id="25603" name="Picture 5" descr="C:\Documents and Settings\GOKÇE\Desktop\MajorEventsInMitosistr.jpg">
            <a:extLst>
              <a:ext uri="{FF2B5EF4-FFF2-40B4-BE49-F238E27FC236}">
                <a16:creationId xmlns:a16="http://schemas.microsoft.com/office/drawing/2014/main" id="{4AFD759E-AC7A-A647-81C9-ED9A7ED82A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990600"/>
            <a:ext cx="68580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55881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3 Slayt Numarası Yer Tutucusu">
            <a:extLst>
              <a:ext uri="{FF2B5EF4-FFF2-40B4-BE49-F238E27FC236}">
                <a16:creationId xmlns:a16="http://schemas.microsoft.com/office/drawing/2014/main" id="{ECE7A653-629D-A64A-A3A2-5627ADACBA7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B98D0A47-2535-004C-9E3A-646DA87537C9}" type="slidenum">
              <a:rPr lang="tr-TR" altLang="tr-TR" sz="1400"/>
              <a:pPr>
                <a:spcBef>
                  <a:spcPct val="0"/>
                </a:spcBef>
                <a:buFontTx/>
                <a:buNone/>
              </a:pPr>
              <a:t>7</a:t>
            </a:fld>
            <a:endParaRPr lang="tr-TR" altLang="tr-TR" sz="1400"/>
          </a:p>
        </p:txBody>
      </p:sp>
      <p:sp>
        <p:nvSpPr>
          <p:cNvPr id="41987" name="Rectangle 3">
            <a:extLst>
              <a:ext uri="{FF2B5EF4-FFF2-40B4-BE49-F238E27FC236}">
                <a16:creationId xmlns:a16="http://schemas.microsoft.com/office/drawing/2014/main" id="{24E24AE6-134C-974F-9CF3-E8F1426BF55C}"/>
              </a:ext>
            </a:extLst>
          </p:cNvPr>
          <p:cNvSpPr>
            <a:spLocks noGrp="1" noChangeArrowheads="1"/>
          </p:cNvSpPr>
          <p:nvPr>
            <p:ph type="body" idx="4294967295"/>
          </p:nvPr>
        </p:nvSpPr>
        <p:spPr>
          <a:xfrm>
            <a:off x="0" y="457200"/>
            <a:ext cx="7010400" cy="5029200"/>
          </a:xfrm>
          <a:solidFill>
            <a:schemeClr val="accent1"/>
          </a:solidFill>
          <a:ln>
            <a:solidFill>
              <a:schemeClr val="tx2">
                <a:lumMod val="20000"/>
                <a:lumOff val="80000"/>
              </a:schemeClr>
            </a:solidFill>
          </a:ln>
        </p:spPr>
        <p:txBody>
          <a:bodyPr/>
          <a:lstStyle/>
          <a:p>
            <a:pPr eaLnBrk="1" hangingPunct="1">
              <a:defRPr/>
            </a:pPr>
            <a:endParaRPr lang="tr-TR" dirty="0"/>
          </a:p>
          <a:p>
            <a:pPr marL="0" indent="0">
              <a:buNone/>
              <a:defRPr/>
            </a:pPr>
            <a:r>
              <a:rPr lang="tr-TR" dirty="0"/>
              <a:t>   Bu arada embriyoyu dış ortamın etkilerinden koruyacak </a:t>
            </a:r>
            <a:r>
              <a:rPr lang="tr-TR" dirty="0" err="1">
                <a:solidFill>
                  <a:schemeClr val="tx2"/>
                </a:solidFill>
              </a:rPr>
              <a:t>amnion</a:t>
            </a:r>
            <a:r>
              <a:rPr lang="tr-TR" dirty="0">
                <a:solidFill>
                  <a:srgbClr val="FF33CC"/>
                </a:solidFill>
              </a:rPr>
              <a:t> </a:t>
            </a:r>
            <a:r>
              <a:rPr lang="tr-TR" dirty="0"/>
              <a:t>adı verilen zar üzerini tamamen örter böylece embriyo iki haftalık olduğu zaman beslenme ve korunma zarları oluşmuştur. </a:t>
            </a:r>
          </a:p>
        </p:txBody>
      </p:sp>
    </p:spTree>
    <p:extLst>
      <p:ext uri="{BB962C8B-B14F-4D97-AF65-F5344CB8AC3E}">
        <p14:creationId xmlns:p14="http://schemas.microsoft.com/office/powerpoint/2010/main" val="503361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05570450-7E81-2941-8DE1-C7AC62D46B79}"/>
              </a:ext>
            </a:extLst>
          </p:cNvPr>
          <p:cNvSpPr>
            <a:spLocks noGrp="1" noChangeArrowheads="1"/>
          </p:cNvSpPr>
          <p:nvPr>
            <p:ph type="title"/>
          </p:nvPr>
        </p:nvSpPr>
        <p:spPr>
          <a:xfrm>
            <a:off x="2209800" y="152400"/>
            <a:ext cx="6870700" cy="762000"/>
          </a:xfrm>
        </p:spPr>
        <p:txBody>
          <a:bodyPr/>
          <a:lstStyle/>
          <a:p>
            <a:pPr eaLnBrk="1" hangingPunct="1"/>
            <a:r>
              <a:rPr lang="tr-TR" altLang="tr-TR" b="1"/>
              <a:t>Plasenta:</a:t>
            </a:r>
          </a:p>
        </p:txBody>
      </p:sp>
      <p:sp>
        <p:nvSpPr>
          <p:cNvPr id="44036" name="Rectangle 3">
            <a:extLst>
              <a:ext uri="{FF2B5EF4-FFF2-40B4-BE49-F238E27FC236}">
                <a16:creationId xmlns:a16="http://schemas.microsoft.com/office/drawing/2014/main" id="{4204A440-CA61-F646-AC1B-5CA35A972326}"/>
              </a:ext>
            </a:extLst>
          </p:cNvPr>
          <p:cNvSpPr>
            <a:spLocks noGrp="1" noChangeArrowheads="1"/>
          </p:cNvSpPr>
          <p:nvPr>
            <p:ph idx="1"/>
          </p:nvPr>
        </p:nvSpPr>
        <p:spPr>
          <a:xfrm>
            <a:off x="1828800" y="1066800"/>
            <a:ext cx="8839200" cy="5486400"/>
          </a:xfrm>
        </p:spPr>
        <p:txBody>
          <a:bodyPr/>
          <a:lstStyle/>
          <a:p>
            <a:pPr marL="0" indent="0">
              <a:buNone/>
              <a:defRPr/>
            </a:pPr>
            <a:r>
              <a:rPr lang="tr-TR" dirty="0"/>
              <a:t>  Döllenen yumurtanın </a:t>
            </a:r>
            <a:r>
              <a:rPr lang="tr-TR" dirty="0" err="1"/>
              <a:t>uterusa</a:t>
            </a:r>
            <a:r>
              <a:rPr lang="tr-TR" dirty="0"/>
              <a:t> yerleşebilmesini sağlayan sünger şeklinde bir dokudur.  500 gr ağırlıkta 2 cm kadar kalınlıkta 18-20 cm kadar çapta olup embriyo ile birlikte  gelişmeye başlar. </a:t>
            </a:r>
          </a:p>
          <a:p>
            <a:pPr eaLnBrk="1" hangingPunct="1">
              <a:defRPr/>
            </a:pPr>
            <a:endParaRPr lang="tr-TR" dirty="0"/>
          </a:p>
          <a:p>
            <a:pPr eaLnBrk="1" hangingPunct="1">
              <a:buFontTx/>
              <a:buNone/>
              <a:defRPr/>
            </a:pPr>
            <a:endParaRPr lang="tr-TR" dirty="0"/>
          </a:p>
        </p:txBody>
      </p:sp>
      <p:sp>
        <p:nvSpPr>
          <p:cNvPr id="29697" name="5 Slayt Numarası Yer Tutucusu">
            <a:extLst>
              <a:ext uri="{FF2B5EF4-FFF2-40B4-BE49-F238E27FC236}">
                <a16:creationId xmlns:a16="http://schemas.microsoft.com/office/drawing/2014/main" id="{CD900235-8098-8A41-A281-E32A513443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0D521BCC-746B-0A47-AA0B-0ED50EA26430}" type="slidenum">
              <a:rPr lang="tr-TR" altLang="tr-TR" sz="1400"/>
              <a:pPr>
                <a:spcBef>
                  <a:spcPct val="0"/>
                </a:spcBef>
                <a:buFontTx/>
                <a:buNone/>
              </a:pPr>
              <a:t>8</a:t>
            </a:fld>
            <a:endParaRPr lang="tr-TR" altLang="tr-TR" sz="1400"/>
          </a:p>
        </p:txBody>
      </p:sp>
      <p:pic>
        <p:nvPicPr>
          <p:cNvPr id="29700" name="Picture 5" descr="C:\Documents and Settings\GOKÇE\Desktop\Plasenta%20Nedir,%20Gebelikte%20Plasenta,Plasenta%20Olu%FEumu3.jpg">
            <a:extLst>
              <a:ext uri="{FF2B5EF4-FFF2-40B4-BE49-F238E27FC236}">
                <a16:creationId xmlns:a16="http://schemas.microsoft.com/office/drawing/2014/main" id="{9E1CDF71-110C-9049-8E8E-F2D361AADA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2895600"/>
            <a:ext cx="79248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3701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7A9EE535-60FE-2349-9B0E-C56B751D7560}"/>
              </a:ext>
            </a:extLst>
          </p:cNvPr>
          <p:cNvSpPr>
            <a:spLocks noGrp="1" noChangeArrowheads="1"/>
          </p:cNvSpPr>
          <p:nvPr>
            <p:ph type="title"/>
          </p:nvPr>
        </p:nvSpPr>
        <p:spPr>
          <a:xfrm>
            <a:off x="2209800" y="152400"/>
            <a:ext cx="6870700" cy="1219200"/>
          </a:xfrm>
        </p:spPr>
        <p:txBody>
          <a:bodyPr/>
          <a:lstStyle/>
          <a:p>
            <a:pPr eaLnBrk="1" hangingPunct="1"/>
            <a:r>
              <a:rPr lang="tr-TR" altLang="tr-TR" b="1"/>
              <a:t>EMBRİYO DEVRESİ</a:t>
            </a:r>
          </a:p>
        </p:txBody>
      </p:sp>
      <p:sp>
        <p:nvSpPr>
          <p:cNvPr id="31747" name="Rectangle 3">
            <a:extLst>
              <a:ext uri="{FF2B5EF4-FFF2-40B4-BE49-F238E27FC236}">
                <a16:creationId xmlns:a16="http://schemas.microsoft.com/office/drawing/2014/main" id="{A50811CD-0983-3640-BF78-63ACC5D78C28}"/>
              </a:ext>
            </a:extLst>
          </p:cNvPr>
          <p:cNvSpPr>
            <a:spLocks noGrp="1" noChangeArrowheads="1"/>
          </p:cNvSpPr>
          <p:nvPr>
            <p:ph idx="1"/>
          </p:nvPr>
        </p:nvSpPr>
        <p:spPr>
          <a:xfrm>
            <a:off x="2209800" y="1371600"/>
            <a:ext cx="7696200" cy="4800600"/>
          </a:xfrm>
          <a:solidFill>
            <a:schemeClr val="accent1"/>
          </a:solidFill>
        </p:spPr>
        <p:txBody>
          <a:bodyPr>
            <a:normAutofit/>
          </a:bodyPr>
          <a:lstStyle/>
          <a:p>
            <a:pPr eaLnBrk="1" hangingPunct="1">
              <a:lnSpc>
                <a:spcPct val="80000"/>
              </a:lnSpc>
            </a:pPr>
            <a:r>
              <a:rPr lang="tr-TR" altLang="tr-TR" sz="2000"/>
              <a:t>2. haftanın bitiminden 2. ayın bitimine kadar devam eden devredir. </a:t>
            </a:r>
          </a:p>
          <a:p>
            <a:pPr eaLnBrk="1" hangingPunct="1">
              <a:lnSpc>
                <a:spcPct val="80000"/>
              </a:lnSpc>
              <a:buFontTx/>
              <a:buNone/>
            </a:pPr>
            <a:endParaRPr lang="tr-TR" altLang="tr-TR" sz="2000"/>
          </a:p>
          <a:p>
            <a:pPr eaLnBrk="1" hangingPunct="1">
              <a:lnSpc>
                <a:spcPct val="80000"/>
              </a:lnSpc>
            </a:pPr>
            <a:r>
              <a:rPr lang="tr-TR" altLang="tr-TR" sz="2000"/>
              <a:t>Bu devredeki döllenmiş yumurtaya EMBRİYO denir. </a:t>
            </a:r>
          </a:p>
          <a:p>
            <a:pPr eaLnBrk="1" hangingPunct="1">
              <a:lnSpc>
                <a:spcPct val="80000"/>
              </a:lnSpc>
              <a:buFontTx/>
              <a:buNone/>
            </a:pPr>
            <a:endParaRPr lang="tr-TR" altLang="tr-TR" sz="2000"/>
          </a:p>
          <a:p>
            <a:pPr eaLnBrk="1" hangingPunct="1">
              <a:lnSpc>
                <a:spcPct val="80000"/>
              </a:lnSpc>
            </a:pPr>
            <a:r>
              <a:rPr lang="tr-TR" altLang="tr-TR" sz="2000"/>
              <a:t>Organ sistemlerinin gelişmeye başladığı, damarların oluştuğu, kan dolaşımının ufak çapta görüldüğü devredir. </a:t>
            </a:r>
          </a:p>
          <a:p>
            <a:pPr eaLnBrk="1" hangingPunct="1">
              <a:lnSpc>
                <a:spcPct val="80000"/>
              </a:lnSpc>
              <a:buFontTx/>
              <a:buNone/>
            </a:pPr>
            <a:endParaRPr lang="tr-TR" altLang="tr-TR" sz="2000"/>
          </a:p>
          <a:p>
            <a:pPr eaLnBrk="1" hangingPunct="1">
              <a:lnSpc>
                <a:spcPct val="80000"/>
              </a:lnSpc>
            </a:pPr>
            <a:r>
              <a:rPr lang="tr-TR" altLang="tr-TR" sz="2000"/>
              <a:t>4 haftalık embriyoda çok ilkel bir damar halinde kalbin attığı görülmektedir. Daha sonra çok ilkel damarlanmalar başlar ve bunların içinde oldukça ilkel biçimde çocuğa ait eritrositler dolaşmaya başlar. </a:t>
            </a:r>
          </a:p>
          <a:p>
            <a:pPr eaLnBrk="1" hangingPunct="1">
              <a:lnSpc>
                <a:spcPct val="80000"/>
              </a:lnSpc>
              <a:buFontTx/>
              <a:buNone/>
            </a:pPr>
            <a:endParaRPr lang="tr-TR" altLang="tr-TR" sz="2000"/>
          </a:p>
          <a:p>
            <a:pPr eaLnBrk="1" hangingPunct="1">
              <a:lnSpc>
                <a:spcPct val="80000"/>
              </a:lnSpc>
            </a:pPr>
            <a:r>
              <a:rPr lang="tr-TR" altLang="tr-TR" sz="2000"/>
              <a:t>Embriyonun boyu başlangıçta 6mm kadardır. Devrenin sonunda boyu 2.5-3 cm’ye, ağırlığı 2gr’a ulaşır. </a:t>
            </a:r>
          </a:p>
        </p:txBody>
      </p:sp>
      <p:sp>
        <p:nvSpPr>
          <p:cNvPr id="31745" name="5 Slayt Numarası Yer Tutucusu">
            <a:extLst>
              <a:ext uri="{FF2B5EF4-FFF2-40B4-BE49-F238E27FC236}">
                <a16:creationId xmlns:a16="http://schemas.microsoft.com/office/drawing/2014/main" id="{00AF1A27-CBA6-4F49-83E0-7835F3F6190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902030302020204" pitchFamily="66" charset="0"/>
              </a:defRPr>
            </a:lvl1pPr>
            <a:lvl2pPr marL="742950" indent="-285750">
              <a:spcBef>
                <a:spcPct val="20000"/>
              </a:spcBef>
              <a:buChar char="–"/>
              <a:defRPr sz="2800">
                <a:solidFill>
                  <a:schemeClr val="tx1"/>
                </a:solidFill>
                <a:latin typeface="Comic Sans MS" panose="030F0902030302020204" pitchFamily="66" charset="0"/>
              </a:defRPr>
            </a:lvl2pPr>
            <a:lvl3pPr marL="1143000" indent="-228600">
              <a:spcBef>
                <a:spcPct val="20000"/>
              </a:spcBef>
              <a:buChar char="•"/>
              <a:defRPr sz="2400">
                <a:solidFill>
                  <a:schemeClr val="tx1"/>
                </a:solidFill>
                <a:latin typeface="Comic Sans MS" panose="030F0902030302020204" pitchFamily="66" charset="0"/>
              </a:defRPr>
            </a:lvl3pPr>
            <a:lvl4pPr marL="1600200" indent="-228600">
              <a:spcBef>
                <a:spcPct val="20000"/>
              </a:spcBef>
              <a:buChar char="–"/>
              <a:defRPr sz="2000">
                <a:solidFill>
                  <a:schemeClr val="tx1"/>
                </a:solidFill>
                <a:latin typeface="Comic Sans MS" panose="030F0902030302020204" pitchFamily="66" charset="0"/>
              </a:defRPr>
            </a:lvl4pPr>
            <a:lvl5pPr marL="2057400" indent="-228600">
              <a:spcBef>
                <a:spcPct val="20000"/>
              </a:spcBef>
              <a:buChar char="»"/>
              <a:defRPr sz="2000">
                <a:solidFill>
                  <a:schemeClr val="tx1"/>
                </a:solidFill>
                <a:latin typeface="Comic Sans MS" panose="030F09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9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9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9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902030302020204" pitchFamily="66" charset="0"/>
              </a:defRPr>
            </a:lvl9pPr>
          </a:lstStyle>
          <a:p>
            <a:pPr>
              <a:spcBef>
                <a:spcPct val="0"/>
              </a:spcBef>
              <a:buFontTx/>
              <a:buNone/>
            </a:pPr>
            <a:fld id="{B8FF8870-7C52-CD4B-AEBC-2607AA5C4FE9}" type="slidenum">
              <a:rPr lang="tr-TR" altLang="tr-TR" sz="1400"/>
              <a:pPr>
                <a:spcBef>
                  <a:spcPct val="0"/>
                </a:spcBef>
                <a:buFontTx/>
                <a:buNone/>
              </a:pPr>
              <a:t>9</a:t>
            </a:fld>
            <a:endParaRPr lang="tr-TR" altLang="tr-TR" sz="1400"/>
          </a:p>
        </p:txBody>
      </p:sp>
    </p:spTree>
    <p:extLst>
      <p:ext uri="{BB962C8B-B14F-4D97-AF65-F5344CB8AC3E}">
        <p14:creationId xmlns:p14="http://schemas.microsoft.com/office/powerpoint/2010/main" val="2870668118"/>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{966EA49F-618B-9E4A-B28F-B5BEE4A64A0B}tf10001119</Template>
  <TotalTime>2</TotalTime>
  <Words>808</Words>
  <Application>Microsoft Macintosh PowerPoint</Application>
  <PresentationFormat>Geniş ekran</PresentationFormat>
  <Paragraphs>108</Paragraphs>
  <Slides>18</Slides>
  <Notes>11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18</vt:i4>
      </vt:variant>
    </vt:vector>
  </HeadingPairs>
  <TitlesOfParts>
    <vt:vector size="24" baseType="lpstr">
      <vt:lpstr>Arial</vt:lpstr>
      <vt:lpstr>Calibri</vt:lpstr>
      <vt:lpstr>Comic Sans MS</vt:lpstr>
      <vt:lpstr>Gill Sans MT</vt:lpstr>
      <vt:lpstr>Times New Roman</vt:lpstr>
      <vt:lpstr>Galeri</vt:lpstr>
      <vt:lpstr>Doğum Öncesi Dönem</vt:lpstr>
      <vt:lpstr>PowerPoint Sunusu</vt:lpstr>
      <vt:lpstr> Prenatal/ Doğum Öncesi Dönem (Intra Uterin ) </vt:lpstr>
      <vt:lpstr>PowerPoint Sunusu</vt:lpstr>
      <vt:lpstr>OVUM DEVRESİ</vt:lpstr>
      <vt:lpstr>PowerPoint Sunusu</vt:lpstr>
      <vt:lpstr>PowerPoint Sunusu</vt:lpstr>
      <vt:lpstr>Plasenta:</vt:lpstr>
      <vt:lpstr>EMBRİYO DEVRESİ</vt:lpstr>
      <vt:lpstr>Embriyo döneminde oluşan tabakalar</vt:lpstr>
      <vt:lpstr>Göbek kordonu:</vt:lpstr>
      <vt:lpstr>PowerPoint Sunusu</vt:lpstr>
      <vt:lpstr>Amniyosentez </vt:lpstr>
      <vt:lpstr>FETÜS DEVRESİ:</vt:lpstr>
      <vt:lpstr>PowerPoint Sunusu</vt:lpstr>
      <vt:lpstr>PowerPoint Sunusu</vt:lpstr>
      <vt:lpstr>Fetüsün gelişimine etki eden etmenler</vt:lpstr>
      <vt:lpstr>Kaynaklar</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Doğum Öncesi Dönem</dc:title>
  <dc:creator>Microsoft Office User</dc:creator>
  <cp:lastModifiedBy>Microsoft Office User</cp:lastModifiedBy>
  <cp:revision>1</cp:revision>
  <dcterms:created xsi:type="dcterms:W3CDTF">2020-05-07T19:48:22Z</dcterms:created>
  <dcterms:modified xsi:type="dcterms:W3CDTF">2020-05-07T19:50:46Z</dcterms:modified>
</cp:coreProperties>
</file>