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FİZİK TEDAVİ VE REHABİLİTASYON YÖNTEMLERİ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/>
              <a:t>SOĞUK UYGULAMA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66395"/>
            <a:ext cx="9212580" cy="5761355"/>
          </a:xfrm>
        </p:spPr>
        <p:txBody>
          <a:bodyPr/>
          <a:lstStyle/>
          <a:p>
            <a:r>
              <a:rPr lang="en-US"/>
              <a:t>Buz masajı: buz parçaları havlu ile tedavi edilecek kısmın üzerinde sürülür. 7-10 dak uygulanır.</a:t>
            </a:r>
          </a:p>
          <a:p>
            <a:r>
              <a:rPr lang="en-US"/>
              <a:t>Soğuk suya daldırma: tedavi edilecek bölge direkt buzlu suya daldırılır. Soğuk girdaplı banyo akut subakut durumlarda tercih edilen bir yöntemdir.</a:t>
            </a:r>
          </a:p>
          <a:p>
            <a:r>
              <a:rPr lang="en-US"/>
              <a:t>Soğuk havlular: 5litre soğuk suya yarım kilo tuz atılarak elde edilen karışıma havlunun batırılıp ıslatılmasıyla uygulanır.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5905"/>
            <a:ext cx="8563610" cy="5871845"/>
          </a:xfrm>
        </p:spPr>
        <p:txBody>
          <a:bodyPr/>
          <a:lstStyle/>
          <a:p>
            <a:r>
              <a:rPr lang="en-US"/>
              <a:t>Tuz havluların sertleşmesini önler</a:t>
            </a:r>
          </a:p>
          <a:p>
            <a:r>
              <a:rPr lang="en-US"/>
              <a:t>Spreyler: yüzeyel soğutma sağlarlar. Hızla buharlaştıkları için deriyi soğutarak buharlaşırlar ve analjezi amacıyla 10-15 sn gibi kısa bir zamanda kullanılırlar. Etil klorid en iyi tanınanıdır. </a:t>
            </a:r>
          </a:p>
          <a:p>
            <a:r>
              <a:rPr lang="en-US"/>
              <a:t>Soğuk su ile doldurulmuş basınç splintleri: kompresyon ve soğuk bir arada uygulanır.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Soğuk uygulama 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2795"/>
            <a:ext cx="10972800" cy="5354955"/>
          </a:xfrm>
        </p:spPr>
        <p:txBody>
          <a:bodyPr/>
          <a:lstStyle/>
          <a:p>
            <a:r>
              <a:rPr lang="en-US" sz="3000"/>
              <a:t>Akut kas-iskelet travmaları (ödem-hemoraji)</a:t>
            </a:r>
          </a:p>
          <a:p>
            <a:r>
              <a:rPr lang="en-US" sz="3000"/>
              <a:t>Ağrı</a:t>
            </a:r>
          </a:p>
          <a:p>
            <a:r>
              <a:rPr lang="en-US" sz="3000"/>
              <a:t>Kas spazmı</a:t>
            </a:r>
          </a:p>
          <a:p>
            <a:r>
              <a:rPr lang="en-US" sz="3000"/>
              <a:t>Spastisite</a:t>
            </a:r>
          </a:p>
          <a:p>
            <a:r>
              <a:rPr lang="en-US" sz="3000"/>
              <a:t>Lokal ve sistemik metabolizmanın azaltılması</a:t>
            </a:r>
          </a:p>
          <a:p>
            <a:r>
              <a:rPr lang="en-US" sz="3000"/>
              <a:t>Operasyon sonrası ağrı ve şişliklerde </a:t>
            </a:r>
          </a:p>
          <a:p>
            <a:r>
              <a:rPr lang="en-US" sz="3000"/>
              <a:t>Akut tendinitler</a:t>
            </a:r>
          </a:p>
          <a:p>
            <a:r>
              <a:rPr lang="en-US" sz="3000"/>
              <a:t>Ağrılı omuz sendromlarında </a:t>
            </a:r>
          </a:p>
          <a:p>
            <a:r>
              <a:rPr lang="en-US" sz="3000"/>
              <a:t>Akut artritlerde</a:t>
            </a:r>
          </a:p>
          <a:p>
            <a:r>
              <a:rPr lang="en-US" sz="3000"/>
              <a:t>Total diz operasyonları postop periyodunda kullanılmaktadır.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Kontrendikasyonları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İskemi</a:t>
            </a:r>
          </a:p>
          <a:p>
            <a:r>
              <a:rPr lang="en-US"/>
              <a:t>Soğuk intoleransı</a:t>
            </a:r>
          </a:p>
          <a:p>
            <a:r>
              <a:rPr lang="en-US"/>
              <a:t>Raynould fenomeni</a:t>
            </a:r>
          </a:p>
          <a:p>
            <a:r>
              <a:rPr lang="en-US"/>
              <a:t>Soğuk alerjisi</a:t>
            </a:r>
          </a:p>
          <a:p>
            <a:r>
              <a:rPr lang="en-US"/>
              <a:t>Duyu bozuklukları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Tedavide soğuk ve sıcak uygulama seçimi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47530" cy="4953000"/>
          </a:xfrm>
        </p:spPr>
        <p:txBody>
          <a:bodyPr/>
          <a:lstStyle/>
          <a:p>
            <a:r>
              <a:rPr lang="en-US"/>
              <a:t>Tedavide sıcak veya soğuğun hangisine seçileceğine karar verirken;</a:t>
            </a:r>
          </a:p>
          <a:p>
            <a:r>
              <a:rPr lang="en-US"/>
              <a:t>1. Problem akut mu yoksa kronik mi?</a:t>
            </a:r>
          </a:p>
          <a:p>
            <a:r>
              <a:rPr lang="en-US"/>
              <a:t>2. Hastanın sıcağa veya soğuğa toleransı nasıl?</a:t>
            </a:r>
          </a:p>
          <a:p>
            <a:r>
              <a:rPr lang="en-US"/>
              <a:t>3. Hastanın genel durumu(hipotermi, hipertermi vb)</a:t>
            </a:r>
          </a:p>
          <a:p>
            <a:r>
              <a:rPr lang="en-US"/>
              <a:t>4. Hasta evde tedavi uygulaması yapacaksa tedavinin etkili, pratik ve ekonomik olmasına dikkat edilir.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288655" cy="4953000"/>
          </a:xfrm>
        </p:spPr>
        <p:txBody>
          <a:bodyPr/>
          <a:lstStyle/>
          <a:p>
            <a:r>
              <a:rPr lang="en-US"/>
              <a:t>Soğuk genellikle inflamasyonun akut devresinde, sıcak ise kronik devrede tercih edilmektedir.</a:t>
            </a:r>
          </a:p>
          <a:p>
            <a:r>
              <a:rPr lang="en-US"/>
              <a:t>Eğer artritin veya akut yaralanmanın akut döneminde sıcak uygulamalar yapılırsa ağrı, ödem ve kanamada artma olabilir. Genellikle akut yaralanmalarda ve artritte soğuk uygulama tercih edilir.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692515" cy="4953000"/>
          </a:xfrm>
        </p:spPr>
        <p:txBody>
          <a:bodyPr/>
          <a:lstStyle/>
          <a:p>
            <a:r>
              <a:rPr lang="en-US"/>
              <a:t>1.üç gün önce sağ dizinde ağrı şikayeti başlayan 55 yaşında bayan hasta;</a:t>
            </a:r>
          </a:p>
          <a:p>
            <a:r>
              <a:rPr lang="en-US"/>
              <a:t>2.Sağ dizde EHA ağrılı ve hafif tutuk</a:t>
            </a:r>
          </a:p>
          <a:p>
            <a:r>
              <a:rPr lang="en-US"/>
              <a:t>3.Şişilik var. ısı arışı var.</a:t>
            </a:r>
          </a:p>
          <a:p>
            <a:r>
              <a:rPr lang="en-US"/>
              <a:t>4.Tedavi öneriniz ne olmalıdır?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Soğuk tedavisi (Kriyoterapi) denir.</a:t>
            </a:r>
          </a:p>
          <a:p>
            <a:r>
              <a:rPr lang="en-US"/>
              <a:t>Tedavi amaçlı: kanamayı durdurmak</a:t>
            </a:r>
          </a:p>
          <a:p>
            <a:r>
              <a:rPr lang="en-US"/>
              <a:t>Hipotermiyi indüklemek</a:t>
            </a:r>
          </a:p>
          <a:p>
            <a:r>
              <a:rPr lang="en-US"/>
              <a:t>Spastisiteyi azaltmak</a:t>
            </a:r>
          </a:p>
          <a:p>
            <a:r>
              <a:rPr lang="en-US"/>
              <a:t>Ağrıyı hafifletmek</a:t>
            </a:r>
          </a:p>
          <a:p>
            <a:r>
              <a:rPr lang="en-US"/>
              <a:t>İnflamasyonu durdurmak</a:t>
            </a:r>
          </a:p>
          <a:p>
            <a:r>
              <a:rPr lang="en-US"/>
              <a:t>Ödem oluşumunu engellemek amacıyla kullanılır.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340" y="619760"/>
            <a:ext cx="7500620" cy="4953000"/>
          </a:xfrm>
        </p:spPr>
        <p:txBody>
          <a:bodyPr/>
          <a:lstStyle/>
          <a:p>
            <a:r>
              <a:rPr lang="en-US"/>
              <a:t>Tedavi amaçlı soğuk uygulama 2 çeşittir. Kondüksiyon yöntemi ve buharlaşma yöntemidir.</a:t>
            </a:r>
          </a:p>
          <a:p>
            <a:r>
              <a:rPr lang="en-US"/>
              <a:t>Kondüksiyon yöntemi: buz veya soğuk paketlerdir. Direkt soğuk ile cilt temas eder.</a:t>
            </a:r>
          </a:p>
          <a:p>
            <a:r>
              <a:rPr lang="en-US"/>
              <a:t>Buharlaşmada soğutucu spreyler kullanılır.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SOĞUK UYGULAMANIN ORGANİZMAYA ETKİLERİ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197975" cy="4953000"/>
          </a:xfrm>
        </p:spPr>
        <p:txBody>
          <a:bodyPr/>
          <a:lstStyle/>
          <a:p>
            <a:r>
              <a:rPr lang="en-US"/>
              <a:t>Doku metabolizmasında yavaşlama: Vazokonstruksiyonla o bölgenin metabolik ihtiyaçları azalır.</a:t>
            </a:r>
          </a:p>
          <a:p>
            <a:r>
              <a:rPr lang="en-US"/>
              <a:t>Isı düşmesi enerji ihtiyacını azaltır. Oksijen ihtiyacı azaltarak hücrelerin hipoksiye direnci artar.</a:t>
            </a:r>
          </a:p>
          <a:p>
            <a:r>
              <a:rPr lang="en-US"/>
              <a:t>Organizmada 10 derece azalınca kimyasal olayların hızı yarı yarıya düşer.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840" y="1158875"/>
            <a:ext cx="7708265" cy="4953000"/>
          </a:xfrm>
        </p:spPr>
        <p:txBody>
          <a:bodyPr/>
          <a:lstStyle/>
          <a:p>
            <a:r>
              <a:rPr lang="en-US"/>
              <a:t>Soğuk, enzim aktivitelerini azaltır. </a:t>
            </a:r>
          </a:p>
          <a:p>
            <a:r>
              <a:rPr lang="en-US"/>
              <a:t>Viskoelastik özelliklere etkisi: viskoelastisiteyi azaltır ve kollajenin sertliği arttırırken dokuların esnekliğini ve yumuşaklığını azaltır.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23350" cy="4953000"/>
          </a:xfrm>
        </p:spPr>
        <p:txBody>
          <a:bodyPr/>
          <a:lstStyle/>
          <a:p>
            <a:r>
              <a:rPr lang="en-US"/>
              <a:t>Damarlar üzerine etkisi : direkt ve refleks etki ile vazokonstruksiyon olur. Dolaşım yavaşlar ve damar geçirgenliği azalır.</a:t>
            </a:r>
          </a:p>
          <a:p>
            <a:r>
              <a:rPr lang="en-US"/>
              <a:t>kanama azalır (arteriyollerdeki α res aracılığıyla).</a:t>
            </a:r>
          </a:p>
          <a:p>
            <a:r>
              <a:rPr lang="en-US"/>
              <a:t> Ödem  azalır (lökositler damar yatağını daha zor terk eder.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088505" cy="4953000"/>
          </a:xfrm>
        </p:spPr>
        <p:txBody>
          <a:bodyPr/>
          <a:lstStyle/>
          <a:p>
            <a:r>
              <a:rPr lang="en-US"/>
              <a:t>Antiinflamatuvar etki: fagositoz azalarak, VK yaparak azalır. </a:t>
            </a:r>
          </a:p>
          <a:p>
            <a:r>
              <a:rPr lang="en-US"/>
              <a:t>Kas gevşetici etki: gama sinir lifleri üzerinden yapar. Kas spazmı azalır tonus azalır.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05850" cy="4953000"/>
          </a:xfrm>
        </p:spPr>
        <p:txBody>
          <a:bodyPr/>
          <a:lstStyle/>
          <a:p>
            <a:r>
              <a:rPr lang="en-US"/>
              <a:t>Ağrı üzerine etkisi: primer ve sekonder yolladır.</a:t>
            </a:r>
          </a:p>
          <a:p>
            <a:r>
              <a:rPr lang="en-US"/>
              <a:t>Primer: ağrı eşiği yükselir, endorfin salınımı üzerindendir.</a:t>
            </a:r>
          </a:p>
          <a:p>
            <a:r>
              <a:rPr lang="en-US"/>
              <a:t>Sekonder: ödem azalması, inflamatuvar reaksiyonların bastırılması, kas spazmının azalması ile ağrı azalır.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SOĞUK UYGULAMA YÖNTEMLERİ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181465" cy="4953000"/>
          </a:xfrm>
        </p:spPr>
        <p:txBody>
          <a:bodyPr/>
          <a:lstStyle/>
          <a:p>
            <a:r>
              <a:rPr lang="en-US"/>
              <a:t>Soğuk torbalar: buz parçaları soğuk su ile ıslatılmış havlu içinde uygulanabilir. Tuzlu sudan elde edilmiş buz parçaları daha geç erir ve etkinliği fazladır.</a:t>
            </a:r>
          </a:p>
          <a:p>
            <a:r>
              <a:rPr lang="en-US"/>
              <a:t>Kimyasal buz torbası: su emdirilmiş silika jeli plastik veya sızdırmaz torbalara konularak kullanılır. 0 dereceye kadar soğutulur ve 10-20dak uygulanabilir.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Microsoft Office PowerPoint</Application>
  <PresentationFormat>Geniş ekran</PresentationFormat>
  <Paragraphs>65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SimSun</vt:lpstr>
      <vt:lpstr>Arial</vt:lpstr>
      <vt:lpstr>Blue Waves</vt:lpstr>
      <vt:lpstr>FİZİK TEDAVİ VE REHABİLİTASYON YÖNTEMLERİ</vt:lpstr>
      <vt:lpstr>PowerPoint Sunusu</vt:lpstr>
      <vt:lpstr>PowerPoint Sunusu</vt:lpstr>
      <vt:lpstr>SOĞUK UYGULAMANIN ORGANİZMAYA ETKİLERİ</vt:lpstr>
      <vt:lpstr>PowerPoint Sunusu</vt:lpstr>
      <vt:lpstr>PowerPoint Sunusu</vt:lpstr>
      <vt:lpstr>PowerPoint Sunusu</vt:lpstr>
      <vt:lpstr>PowerPoint Sunusu</vt:lpstr>
      <vt:lpstr>SOĞUK UYGULAMA YÖNTEMLERİ</vt:lpstr>
      <vt:lpstr>PowerPoint Sunusu</vt:lpstr>
      <vt:lpstr>PowerPoint Sunusu</vt:lpstr>
      <vt:lpstr>Soğuk uygulama endikasyonları</vt:lpstr>
      <vt:lpstr>Kontrendikasyonları</vt:lpstr>
      <vt:lpstr>Tedavide soğuk ve sıcak uygulama seçimi</vt:lpstr>
      <vt:lpstr>PowerPoint Sunusu</vt:lpstr>
      <vt:lpstr>Örnekler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Ergun GOKTAS</cp:lastModifiedBy>
  <cp:revision>4</cp:revision>
  <dcterms:created xsi:type="dcterms:W3CDTF">2017-07-21T19:09:00Z</dcterms:created>
  <dcterms:modified xsi:type="dcterms:W3CDTF">2018-05-19T13:21:08Z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