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57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040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8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16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67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3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33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92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42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6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35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25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6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88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5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92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42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404664"/>
            <a:ext cx="6899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</a:rPr>
              <a:t>Complications</a:t>
            </a:r>
            <a:r>
              <a:rPr lang="tr-TR" sz="3200" dirty="0" smtClean="0">
                <a:solidFill>
                  <a:srgbClr val="FF0000"/>
                </a:solidFill>
              </a:rPr>
              <a:t> in </a:t>
            </a:r>
            <a:r>
              <a:rPr lang="tr-TR" sz="3200" dirty="0" err="1" smtClean="0">
                <a:solidFill>
                  <a:srgbClr val="FF0000"/>
                </a:solidFill>
              </a:rPr>
              <a:t>Fracture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Healing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2132856"/>
            <a:ext cx="81369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1- </a:t>
            </a:r>
            <a:r>
              <a:rPr lang="en-US" sz="2400" dirty="0" smtClean="0">
                <a:solidFill>
                  <a:srgbClr val="FFFF00"/>
                </a:solidFill>
              </a:rPr>
              <a:t>De-</a:t>
            </a:r>
            <a:r>
              <a:rPr lang="en-US" sz="2400" dirty="0" err="1" smtClean="0">
                <a:solidFill>
                  <a:srgbClr val="FFFF00"/>
                </a:solidFill>
              </a:rPr>
              <a:t>layed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union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tr-TR" sz="2000" dirty="0" err="1" smtClean="0"/>
              <a:t>Fractures</a:t>
            </a:r>
            <a:r>
              <a:rPr lang="tr-TR" sz="2000" dirty="0" smtClean="0"/>
              <a:t> </a:t>
            </a:r>
            <a:r>
              <a:rPr lang="tr-TR" sz="2000" dirty="0" err="1" smtClean="0"/>
              <a:t>that</a:t>
            </a:r>
            <a:r>
              <a:rPr lang="tr-TR" sz="2000" dirty="0" smtClean="0"/>
              <a:t> </a:t>
            </a:r>
            <a:r>
              <a:rPr lang="tr-TR" sz="2000" dirty="0" err="1" smtClean="0"/>
              <a:t>heal</a:t>
            </a:r>
            <a:r>
              <a:rPr lang="tr-TR" sz="2000" dirty="0" smtClean="0"/>
              <a:t>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slowly</a:t>
            </a:r>
            <a:r>
              <a:rPr lang="tr-TR" sz="2000" dirty="0" smtClean="0"/>
              <a:t> </a:t>
            </a:r>
            <a:r>
              <a:rPr lang="tr-TR" sz="2000" dirty="0" err="1" smtClean="0"/>
              <a:t>than</a:t>
            </a:r>
            <a:r>
              <a:rPr lang="tr-TR" sz="2000" dirty="0" smtClean="0"/>
              <a:t> </a:t>
            </a:r>
            <a:r>
              <a:rPr lang="tr-TR" sz="2000" dirty="0" err="1" smtClean="0"/>
              <a:t>anticipated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r>
              <a:rPr lang="tr-TR" sz="2000" dirty="0" err="1" smtClean="0"/>
              <a:t>Most</a:t>
            </a:r>
            <a:r>
              <a:rPr lang="tr-TR" sz="2000" dirty="0" smtClean="0"/>
              <a:t> </a:t>
            </a:r>
            <a:r>
              <a:rPr lang="tr-TR" sz="2000" dirty="0" err="1" smtClean="0"/>
              <a:t>long</a:t>
            </a:r>
            <a:r>
              <a:rPr lang="tr-TR" sz="2000" dirty="0" smtClean="0"/>
              <a:t> bone </a:t>
            </a:r>
            <a:r>
              <a:rPr lang="tr-TR" sz="2000" dirty="0" err="1" smtClean="0"/>
              <a:t>frsctures</a:t>
            </a:r>
            <a:r>
              <a:rPr lang="tr-TR" sz="2000" dirty="0" smtClean="0"/>
              <a:t> </a:t>
            </a:r>
            <a:r>
              <a:rPr lang="tr-TR" sz="2000" dirty="0" err="1" smtClean="0"/>
              <a:t>have</a:t>
            </a:r>
            <a:r>
              <a:rPr lang="tr-TR" sz="2000" dirty="0" smtClean="0"/>
              <a:t> </a:t>
            </a:r>
            <a:r>
              <a:rPr lang="tr-TR" sz="2000" dirty="0" err="1" smtClean="0"/>
              <a:t>ragiographic</a:t>
            </a:r>
            <a:r>
              <a:rPr lang="tr-TR" sz="2000" dirty="0" smtClean="0"/>
              <a:t> </a:t>
            </a:r>
            <a:r>
              <a:rPr lang="tr-TR" sz="2000" dirty="0" err="1" smtClean="0"/>
              <a:t>evidence</a:t>
            </a:r>
            <a:r>
              <a:rPr lang="tr-TR" sz="2000" dirty="0" smtClean="0"/>
              <a:t> of bone </a:t>
            </a:r>
            <a:r>
              <a:rPr lang="tr-TR" sz="2000" dirty="0" err="1" smtClean="0"/>
              <a:t>bridging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fracture</a:t>
            </a:r>
            <a:r>
              <a:rPr lang="tr-TR" sz="2000" dirty="0" smtClean="0"/>
              <a:t> </a:t>
            </a:r>
            <a:r>
              <a:rPr lang="tr-TR" sz="2000" dirty="0" err="1" smtClean="0"/>
              <a:t>lines</a:t>
            </a:r>
            <a:r>
              <a:rPr lang="tr-TR" sz="2000" dirty="0" smtClean="0"/>
              <a:t> </a:t>
            </a:r>
            <a:r>
              <a:rPr lang="tr-TR" sz="2000" dirty="0" err="1" smtClean="0"/>
              <a:t>by</a:t>
            </a:r>
            <a:r>
              <a:rPr lang="tr-TR" sz="2000" dirty="0" smtClean="0"/>
              <a:t> 12 </a:t>
            </a:r>
            <a:r>
              <a:rPr lang="tr-TR" sz="2000" dirty="0" err="1" smtClean="0"/>
              <a:t>weeks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en-US" sz="2000" dirty="0" smtClean="0"/>
              <a:t>- </a:t>
            </a:r>
            <a:r>
              <a:rPr lang="en-US" sz="2000" dirty="0"/>
              <a:t>This bone healing anomaly is observed more frequently in high-energy traumas and in blood-limited limited bones.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3579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</a:t>
            </a:r>
            <a:r>
              <a:rPr lang="tr-TR" dirty="0" err="1"/>
              <a:t>Fracture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callus</a:t>
            </a:r>
            <a:r>
              <a:rPr lang="tr-TR" dirty="0"/>
              <a:t> </a:t>
            </a:r>
            <a:r>
              <a:rPr lang="tr-TR" dirty="0" err="1"/>
              <a:t>complications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mtClean="0"/>
              <a:t>DR MURAT ÇALIŞKAN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16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9" y="404664"/>
            <a:ext cx="2731245" cy="75597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87572" y="1190520"/>
            <a:ext cx="8267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Fracture</a:t>
            </a:r>
            <a:r>
              <a:rPr lang="tr-TR" dirty="0" smtClean="0"/>
              <a:t> </a:t>
            </a:r>
            <a:r>
              <a:rPr lang="tr-TR" dirty="0" err="1" smtClean="0"/>
              <a:t>nonunion</a:t>
            </a:r>
            <a:r>
              <a:rPr lang="tr-TR" dirty="0" smtClean="0"/>
              <a:t> is </a:t>
            </a:r>
            <a:r>
              <a:rPr lang="tr-TR" dirty="0" err="1" smtClean="0"/>
              <a:t>defined</a:t>
            </a:r>
            <a:r>
              <a:rPr lang="tr-TR" dirty="0" smtClean="0"/>
              <a:t> as an </a:t>
            </a:r>
            <a:r>
              <a:rPr lang="tr-TR" dirty="0" err="1" smtClean="0"/>
              <a:t>arrested</a:t>
            </a:r>
            <a:r>
              <a:rPr lang="tr-TR" dirty="0" smtClean="0"/>
              <a:t> </a:t>
            </a:r>
            <a:r>
              <a:rPr lang="tr-TR" dirty="0" err="1" smtClean="0"/>
              <a:t>fracture</a:t>
            </a:r>
            <a:r>
              <a:rPr lang="tr-TR" dirty="0" smtClean="0"/>
              <a:t> </a:t>
            </a:r>
            <a:r>
              <a:rPr lang="tr-TR" dirty="0" err="1" smtClean="0"/>
              <a:t>repair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, </a:t>
            </a:r>
          </a:p>
          <a:p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requires</a:t>
            </a:r>
            <a:r>
              <a:rPr lang="tr-TR" dirty="0" smtClean="0"/>
              <a:t> </a:t>
            </a:r>
            <a:r>
              <a:rPr lang="tr-TR" dirty="0" err="1" smtClean="0"/>
              <a:t>surgical</a:t>
            </a:r>
            <a:r>
              <a:rPr lang="tr-TR" dirty="0" smtClean="0"/>
              <a:t> </a:t>
            </a:r>
            <a:r>
              <a:rPr lang="tr-TR" dirty="0" err="1" smtClean="0"/>
              <a:t>intervention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create</a:t>
            </a:r>
            <a:r>
              <a:rPr lang="tr-TR" dirty="0" smtClean="0"/>
              <a:t> an </a:t>
            </a:r>
            <a:r>
              <a:rPr lang="tr-TR" dirty="0" err="1" smtClean="0"/>
              <a:t>enviroment</a:t>
            </a:r>
            <a:r>
              <a:rPr lang="tr-TR" dirty="0" smtClean="0"/>
              <a:t> </a:t>
            </a:r>
            <a:r>
              <a:rPr lang="tr-TR" dirty="0" err="1" smtClean="0"/>
              <a:t>conductive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bone </a:t>
            </a:r>
            <a:r>
              <a:rPr lang="tr-TR" dirty="0" err="1" smtClean="0"/>
              <a:t>healing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34184"/>
            <a:ext cx="2440070" cy="397442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326085"/>
            <a:ext cx="2586085" cy="39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7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764704"/>
            <a:ext cx="76328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rgbClr val="FFFF00"/>
                </a:solidFill>
              </a:rPr>
              <a:t>3</a:t>
            </a:r>
            <a:r>
              <a:rPr lang="tr-TR" sz="2800" dirty="0" smtClean="0">
                <a:solidFill>
                  <a:srgbClr val="FFFF00"/>
                </a:solidFill>
              </a:rPr>
              <a:t>-</a:t>
            </a:r>
            <a:r>
              <a:rPr lang="en-US" sz="2800" dirty="0" smtClean="0">
                <a:solidFill>
                  <a:srgbClr val="FFFF00"/>
                </a:solidFill>
              </a:rPr>
              <a:t>Mal-union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  <a:endParaRPr lang="tr-TR" sz="2800" dirty="0" smtClean="0">
              <a:solidFill>
                <a:srgbClr val="FFFF00"/>
              </a:solidFill>
            </a:endParaRPr>
          </a:p>
          <a:p>
            <a:pPr algn="just"/>
            <a:endParaRPr lang="tr-TR" sz="2800" dirty="0" smtClean="0">
              <a:solidFill>
                <a:srgbClr val="FFFF00"/>
              </a:solidFill>
            </a:endParaRPr>
          </a:p>
          <a:p>
            <a:pPr algn="just"/>
            <a:r>
              <a:rPr lang="tr-TR" sz="2000" dirty="0" err="1" smtClean="0"/>
              <a:t>Malunions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healed</a:t>
            </a:r>
            <a:r>
              <a:rPr lang="tr-TR" sz="2000" dirty="0" smtClean="0"/>
              <a:t> </a:t>
            </a:r>
            <a:r>
              <a:rPr lang="tr-TR" sz="2000" dirty="0" err="1" smtClean="0"/>
              <a:t>fractures</a:t>
            </a:r>
            <a:r>
              <a:rPr lang="tr-TR" sz="2000" dirty="0" smtClean="0"/>
              <a:t> in </a:t>
            </a:r>
            <a:r>
              <a:rPr lang="tr-TR" sz="2000" dirty="0" err="1" smtClean="0"/>
              <a:t>which</a:t>
            </a:r>
            <a:r>
              <a:rPr lang="tr-TR" sz="2000" dirty="0" smtClean="0"/>
              <a:t> </a:t>
            </a:r>
            <a:r>
              <a:rPr lang="tr-TR" sz="2000" dirty="0" err="1" smtClean="0"/>
              <a:t>anatomic</a:t>
            </a:r>
            <a:r>
              <a:rPr lang="tr-TR" sz="2000" dirty="0" smtClean="0"/>
              <a:t> bone </a:t>
            </a:r>
            <a:r>
              <a:rPr lang="tr-TR" sz="2000" dirty="0" err="1" smtClean="0"/>
              <a:t>alignment</a:t>
            </a:r>
            <a:r>
              <a:rPr lang="tr-TR" sz="2000" dirty="0" smtClean="0"/>
              <a:t> </a:t>
            </a:r>
            <a:r>
              <a:rPr lang="tr-TR" sz="2000" dirty="0" err="1" smtClean="0"/>
              <a:t>was</a:t>
            </a:r>
            <a:r>
              <a:rPr lang="tr-TR" sz="2000" dirty="0" smtClean="0"/>
              <a:t> not </a:t>
            </a:r>
            <a:r>
              <a:rPr lang="tr-TR" sz="2000" dirty="0" err="1" smtClean="0"/>
              <a:t>achived</a:t>
            </a:r>
            <a:r>
              <a:rPr lang="tr-TR" sz="2000" dirty="0" smtClean="0"/>
              <a:t> </a:t>
            </a:r>
            <a:r>
              <a:rPr lang="tr-TR" sz="2000" dirty="0" err="1" smtClean="0"/>
              <a:t>or</a:t>
            </a:r>
            <a:r>
              <a:rPr lang="tr-TR" sz="2000" dirty="0" smtClean="0"/>
              <a:t> </a:t>
            </a:r>
            <a:r>
              <a:rPr lang="tr-TR" sz="2000" dirty="0" err="1" smtClean="0"/>
              <a:t>maintained</a:t>
            </a:r>
            <a:r>
              <a:rPr lang="tr-TR" sz="2000" dirty="0" smtClean="0"/>
              <a:t> </a:t>
            </a:r>
            <a:r>
              <a:rPr lang="tr-TR" sz="2000" dirty="0" err="1" smtClean="0"/>
              <a:t>during</a:t>
            </a:r>
            <a:r>
              <a:rPr lang="tr-TR" sz="2000" dirty="0" smtClean="0"/>
              <a:t> </a:t>
            </a:r>
            <a:r>
              <a:rPr lang="tr-TR" sz="2000" dirty="0" err="1" smtClean="0"/>
              <a:t>healing</a:t>
            </a:r>
            <a:r>
              <a:rPr lang="tr-TR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• Mal-union; can be in the form of angulation, shortening, rotation </a:t>
            </a:r>
            <a:r>
              <a:rPr lang="en-US" sz="2000" dirty="0" smtClean="0"/>
              <a:t>or</a:t>
            </a:r>
            <a:r>
              <a:rPr lang="tr-TR" sz="2000" dirty="0" smtClean="0"/>
              <a:t> </a:t>
            </a:r>
            <a:r>
              <a:rPr lang="en-US" sz="2000" dirty="0" smtClean="0"/>
              <a:t>combinations.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algn="just"/>
            <a:r>
              <a:rPr lang="en-US" sz="2000" dirty="0"/>
              <a:t>The most important mal-union is the mal-union of </a:t>
            </a:r>
            <a:r>
              <a:rPr lang="tr-TR" sz="2000" dirty="0" err="1" smtClean="0"/>
              <a:t>joint</a:t>
            </a:r>
            <a:r>
              <a:rPr lang="en-US" sz="2000" dirty="0" smtClean="0"/>
              <a:t> </a:t>
            </a:r>
            <a:r>
              <a:rPr lang="en-US" sz="2000" dirty="0"/>
              <a:t>fractures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err="1" smtClean="0"/>
              <a:t>Deformities</a:t>
            </a:r>
            <a:r>
              <a:rPr lang="tr-TR" sz="2000" dirty="0" smtClean="0"/>
              <a:t> </a:t>
            </a:r>
            <a:r>
              <a:rPr lang="tr-TR" sz="2000" dirty="0" err="1" smtClean="0"/>
              <a:t>may</a:t>
            </a:r>
            <a:r>
              <a:rPr lang="tr-TR" sz="2000" dirty="0" smtClean="0"/>
              <a:t> be </a:t>
            </a:r>
            <a:r>
              <a:rPr lang="tr-TR" sz="2000" dirty="0" err="1" smtClean="0"/>
              <a:t>classied</a:t>
            </a:r>
            <a:r>
              <a:rPr lang="tr-TR" sz="2000" dirty="0" smtClean="0"/>
              <a:t> as </a:t>
            </a:r>
            <a:r>
              <a:rPr lang="tr-TR" sz="2000" dirty="0" err="1" smtClean="0"/>
              <a:t>valgus</a:t>
            </a:r>
            <a:r>
              <a:rPr lang="tr-TR" sz="2000" dirty="0" smtClean="0"/>
              <a:t>, </a:t>
            </a:r>
            <a:r>
              <a:rPr lang="tr-TR" sz="2000" dirty="0" err="1" smtClean="0"/>
              <a:t>varus</a:t>
            </a:r>
            <a:r>
              <a:rPr lang="tr-TR" sz="2000" dirty="0" smtClean="0"/>
              <a:t>, </a:t>
            </a:r>
            <a:r>
              <a:rPr lang="tr-TR" sz="2000" dirty="0" err="1" smtClean="0"/>
              <a:t>antecurvatum</a:t>
            </a:r>
            <a:r>
              <a:rPr lang="tr-TR" sz="2000" dirty="0"/>
              <a:t> </a:t>
            </a:r>
            <a:r>
              <a:rPr lang="tr-TR" sz="2000" dirty="0" err="1" smtClean="0"/>
              <a:t>or</a:t>
            </a:r>
            <a:r>
              <a:rPr lang="tr-TR" sz="2000" dirty="0" smtClean="0"/>
              <a:t> </a:t>
            </a:r>
            <a:r>
              <a:rPr lang="tr-TR" sz="2000" dirty="0" err="1" smtClean="0"/>
              <a:t>recurvatum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0849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4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0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908720"/>
            <a:ext cx="806502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FF00"/>
                </a:solidFill>
              </a:rPr>
              <a:t>4- </a:t>
            </a:r>
            <a:r>
              <a:rPr lang="tr-TR" sz="2800" dirty="0" err="1" smtClean="0">
                <a:solidFill>
                  <a:srgbClr val="FFFF00"/>
                </a:solidFill>
              </a:rPr>
              <a:t>Osteomyelitis</a:t>
            </a:r>
            <a:endParaRPr lang="tr-TR" sz="2800" dirty="0" smtClean="0">
              <a:solidFill>
                <a:srgbClr val="FFFF00"/>
              </a:solidFill>
            </a:endParaRPr>
          </a:p>
          <a:p>
            <a:endParaRPr lang="tr-TR" sz="2800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dirty="0" smtClean="0"/>
              <a:t>İnflammation</a:t>
            </a:r>
            <a:r>
              <a:rPr lang="tr-TR" sz="2000" dirty="0" smtClean="0"/>
              <a:t> of</a:t>
            </a:r>
            <a:r>
              <a:rPr lang="tr-TR" sz="2000" dirty="0"/>
              <a:t> </a:t>
            </a:r>
            <a:r>
              <a:rPr lang="tr-TR" sz="2000" dirty="0" smtClean="0"/>
              <a:t>b</a:t>
            </a:r>
            <a:r>
              <a:rPr lang="en-US" sz="2000" dirty="0" smtClean="0"/>
              <a:t>one </a:t>
            </a:r>
            <a:r>
              <a:rPr lang="en-US" sz="2000" dirty="0"/>
              <a:t>and bone </a:t>
            </a:r>
            <a:r>
              <a:rPr lang="en-US" sz="2000" dirty="0" smtClean="0"/>
              <a:t>marrow</a:t>
            </a:r>
            <a:r>
              <a:rPr lang="tr-TR" sz="2000" dirty="0" smtClean="0"/>
              <a:t> </a:t>
            </a:r>
            <a:r>
              <a:rPr lang="tr-TR" sz="2000" dirty="0" err="1" smtClean="0"/>
              <a:t>due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en-US" sz="2000" dirty="0" smtClean="0"/>
              <a:t> </a:t>
            </a:r>
            <a:r>
              <a:rPr lang="en-US" sz="2000" dirty="0"/>
              <a:t>bacteria </a:t>
            </a:r>
            <a:endParaRPr lang="tr-TR" sz="2000" dirty="0" smtClean="0"/>
          </a:p>
          <a:p>
            <a:pPr algn="just"/>
            <a:r>
              <a:rPr lang="en-US" sz="2000" dirty="0" smtClean="0"/>
              <a:t>(</a:t>
            </a:r>
            <a:r>
              <a:rPr lang="en-US" sz="2000" dirty="0"/>
              <a:t>staphylococcus, salmonella, </a:t>
            </a:r>
            <a:r>
              <a:rPr lang="en-US" sz="2000" dirty="0" err="1"/>
              <a:t>brucella</a:t>
            </a:r>
            <a:r>
              <a:rPr lang="en-US" sz="2000" dirty="0"/>
              <a:t> etc</a:t>
            </a:r>
            <a:r>
              <a:rPr lang="en-US" sz="2000" dirty="0" smtClean="0"/>
              <a:t>.)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-</a:t>
            </a:r>
            <a:r>
              <a:rPr lang="tr-TR" sz="2000" dirty="0"/>
              <a:t>o</a:t>
            </a:r>
            <a:r>
              <a:rPr lang="en-US" sz="2000" dirty="0" err="1" smtClean="0"/>
              <a:t>steomyelitis</a:t>
            </a:r>
            <a:r>
              <a:rPr lang="en-US" sz="2000" dirty="0" smtClean="0"/>
              <a:t> </a:t>
            </a:r>
            <a:r>
              <a:rPr lang="en-US" sz="2000" dirty="0"/>
              <a:t>occurs when bacteria reach the bone directly </a:t>
            </a:r>
            <a:r>
              <a:rPr lang="en-US" sz="2000" dirty="0" smtClean="0"/>
              <a:t>or</a:t>
            </a:r>
            <a:endParaRPr lang="tr-TR" sz="2000" dirty="0" smtClean="0"/>
          </a:p>
          <a:p>
            <a:pPr algn="just"/>
            <a:r>
              <a:rPr lang="en-US" sz="2000" dirty="0" smtClean="0"/>
              <a:t> </a:t>
            </a:r>
            <a:r>
              <a:rPr lang="en-US" sz="2000" dirty="0"/>
              <a:t>through blood circulation from the skin wound associated with </a:t>
            </a:r>
            <a:endParaRPr lang="tr-TR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bone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-</a:t>
            </a:r>
            <a:r>
              <a:rPr lang="en-US" sz="2000" dirty="0" smtClean="0"/>
              <a:t>may </a:t>
            </a:r>
            <a:r>
              <a:rPr lang="en-US" sz="2000" dirty="0"/>
              <a:t>be acute or </a:t>
            </a:r>
            <a:r>
              <a:rPr lang="en-US" sz="2000" dirty="0" smtClean="0"/>
              <a:t>chronic</a:t>
            </a:r>
            <a:r>
              <a:rPr lang="tr-T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48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0768"/>
            <a:ext cx="3876675" cy="41529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76672"/>
            <a:ext cx="3310415" cy="75597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55576" y="6309320"/>
            <a:ext cx="58326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https://vtsonline.com/wp-content/uploads/2015/04/pre-operative-no-external-fixator.jpg</a:t>
            </a:r>
          </a:p>
        </p:txBody>
      </p:sp>
    </p:spTree>
    <p:extLst>
      <p:ext uri="{BB962C8B-B14F-4D97-AF65-F5344CB8AC3E}">
        <p14:creationId xmlns:p14="http://schemas.microsoft.com/office/powerpoint/2010/main" val="176135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49109"/>
            <a:ext cx="8407113" cy="49991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74606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REFERENCES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56992"/>
            <a:ext cx="5029636" cy="264589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7544" y="2204864"/>
            <a:ext cx="7638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Ankara Üniversitesi Açık Ders Malzemeleri Ortopedi ve Travmatoloji </a:t>
            </a:r>
          </a:p>
          <a:p>
            <a:r>
              <a:rPr lang="tr-TR" dirty="0" smtClean="0"/>
              <a:t>Prof. Dr. Hasan Bilgili Ders notu.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124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658400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214</Words>
  <Application>Microsoft Office PowerPoint</Application>
  <PresentationFormat>Ekran Gösterisi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Duman</vt:lpstr>
      <vt:lpstr>PowerPoint Sunusu</vt:lpstr>
      <vt:lpstr> Fracture and callus complications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DEPO</dc:creator>
  <cp:lastModifiedBy>murat calıskan</cp:lastModifiedBy>
  <cp:revision>2</cp:revision>
  <dcterms:created xsi:type="dcterms:W3CDTF">2019-03-11T09:59:27Z</dcterms:created>
  <dcterms:modified xsi:type="dcterms:W3CDTF">2019-03-11T11:10:17Z</dcterms:modified>
</cp:coreProperties>
</file>