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5" r:id="rId3"/>
  </p:sldMasterIdLst>
  <p:sldIdLst>
    <p:sldId id="256" r:id="rId4"/>
    <p:sldId id="257" r:id="rId5"/>
    <p:sldId id="262" r:id="rId6"/>
    <p:sldId id="258" r:id="rId7"/>
    <p:sldId id="259" r:id="rId8"/>
    <p:sldId id="260" r:id="rId9"/>
    <p:sldId id="261" r:id="rId10"/>
    <p:sldId id="26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F8547CF-BBC7-4D9C-A2D1-D223E9B35ACD}"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75839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8547CF-BBC7-4D9C-A2D1-D223E9B35ACD}"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298838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8547CF-BBC7-4D9C-A2D1-D223E9B35ACD}"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656210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893B94DA-86A4-488D-A484-FF03A1A2F7F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65269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8200B2F-BDED-42C0-B509-71D8C85C9AEA}"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847052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B61392E-D1CA-4AD5-BFE7-DD7BE1B716D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76835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D66A9187-92E9-4823-950D-F1ACD695053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392758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F4B91E39-4DC0-48C2-AB0A-F03FA6C4289D}"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273430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166C4768-2674-4DED-B737-5A9963E1D0A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074757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CCB6A623-B964-423E-9835-74455C4388B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567546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96D517C-8416-45DA-A55B-31656458B5D6}"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33251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8547CF-BBC7-4D9C-A2D1-D223E9B35ACD}"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773624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ED3D4147-D448-4ADF-A6FA-4E6A4783E83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03539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0C7B83D3-C2F3-4204-9017-150D2EA0EFC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20013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86800" y="609600"/>
            <a:ext cx="25908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609600"/>
            <a:ext cx="75692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D66DC55E-307F-4363-8504-3333F0CAAE8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4167425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914400" y="6248400"/>
            <a:ext cx="2540000" cy="45720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4165600" y="6248400"/>
            <a:ext cx="3860800" cy="45720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8737600" y="6248400"/>
            <a:ext cx="2540000" cy="457200"/>
          </a:xfrm>
        </p:spPr>
        <p:txBody>
          <a:bodyPr/>
          <a:lstStyle>
            <a:lvl1pPr>
              <a:defRPr/>
            </a:lvl1pPr>
          </a:lstStyle>
          <a:p>
            <a:fld id="{BEB3A6B4-FA15-430E-AB1D-AB3D07C1263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734431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Başlık, İçerik ve Metin">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914400" y="6248400"/>
            <a:ext cx="2540000" cy="457200"/>
          </a:xfrm>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a:xfrm>
            <a:off x="4165600" y="6248400"/>
            <a:ext cx="3860800" cy="457200"/>
          </a:xfrm>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a:xfrm>
            <a:off x="8737600" y="6248400"/>
            <a:ext cx="2540000" cy="457200"/>
          </a:xfrm>
        </p:spPr>
        <p:txBody>
          <a:bodyPr/>
          <a:lstStyle>
            <a:lvl1pPr>
              <a:defRPr/>
            </a:lvl1pPr>
          </a:lstStyle>
          <a:p>
            <a:fld id="{C639A4BB-875E-4820-8A90-DD6EEA427CA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3180202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914400" y="609600"/>
            <a:ext cx="10363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9812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4114800"/>
            <a:ext cx="508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5"/>
          <p:cNvSpPr>
            <a:spLocks noGrp="1"/>
          </p:cNvSpPr>
          <p:nvPr>
            <p:ph type="dt" sz="half" idx="10"/>
          </p:nvPr>
        </p:nvSpPr>
        <p:spPr>
          <a:xfrm>
            <a:off x="914400" y="6248400"/>
            <a:ext cx="2540000" cy="457200"/>
          </a:xfrm>
        </p:spPr>
        <p:txBody>
          <a:bodyPr/>
          <a:lstStyle>
            <a:lvl1pPr>
              <a:defRPr/>
            </a:lvl1pPr>
          </a:lstStyle>
          <a:p>
            <a:endParaRPr lang="tr-TR">
              <a:solidFill>
                <a:srgbClr val="000000"/>
              </a:solidFill>
            </a:endParaRPr>
          </a:p>
        </p:txBody>
      </p:sp>
      <p:sp>
        <p:nvSpPr>
          <p:cNvPr id="7" name="Altbilgi Yer Tutucusu 6"/>
          <p:cNvSpPr>
            <a:spLocks noGrp="1"/>
          </p:cNvSpPr>
          <p:nvPr>
            <p:ph type="ftr" sz="quarter" idx="11"/>
          </p:nvPr>
        </p:nvSpPr>
        <p:spPr>
          <a:xfrm>
            <a:off x="4165600" y="6248400"/>
            <a:ext cx="3860800" cy="457200"/>
          </a:xfrm>
        </p:spPr>
        <p:txBody>
          <a:bodyPr/>
          <a:lstStyle>
            <a:lvl1pPr>
              <a:defRPr/>
            </a:lvl1pPr>
          </a:lstStyle>
          <a:p>
            <a:endParaRPr lang="tr-TR">
              <a:solidFill>
                <a:srgbClr val="000000"/>
              </a:solidFill>
            </a:endParaRPr>
          </a:p>
        </p:txBody>
      </p:sp>
      <p:sp>
        <p:nvSpPr>
          <p:cNvPr id="8" name="Slayt Numarası Yer Tutucusu 7"/>
          <p:cNvSpPr>
            <a:spLocks noGrp="1"/>
          </p:cNvSpPr>
          <p:nvPr>
            <p:ph type="sldNum" sz="quarter" idx="12"/>
          </p:nvPr>
        </p:nvSpPr>
        <p:spPr>
          <a:xfrm>
            <a:off x="8737600" y="6248400"/>
            <a:ext cx="2540000" cy="457200"/>
          </a:xfrm>
        </p:spPr>
        <p:txBody>
          <a:bodyPr/>
          <a:lstStyle>
            <a:lvl1pPr>
              <a:defRPr/>
            </a:lvl1pPr>
          </a:lstStyle>
          <a:p>
            <a:fld id="{D479D0A1-30E5-48C7-B8B6-BCAB03D09157}"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1105132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52258" name="Freeform 2"/>
          <p:cNvSpPr>
            <a:spLocks/>
          </p:cNvSpPr>
          <p:nvPr/>
        </p:nvSpPr>
        <p:spPr bwMode="blackWhite">
          <a:xfrm>
            <a:off x="27517" y="12701"/>
            <a:ext cx="1186180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59" name="Rectangle 3"/>
          <p:cNvSpPr>
            <a:spLocks noGrp="1" noChangeArrowheads="1"/>
          </p:cNvSpPr>
          <p:nvPr>
            <p:ph type="ctrTitle"/>
          </p:nvPr>
        </p:nvSpPr>
        <p:spPr>
          <a:xfrm>
            <a:off x="1828800" y="1511300"/>
            <a:ext cx="85344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tr-TR" noProof="0" smtClean="0"/>
              <a:t>Asıl başlık stili için tıklatın</a:t>
            </a:r>
          </a:p>
        </p:txBody>
      </p:sp>
      <p:sp>
        <p:nvSpPr>
          <p:cNvPr id="352260"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C0C0C0"/>
                  </a:outerShdw>
                </a:effectLst>
              </a:defRPr>
            </a:lvl1pPr>
          </a:lstStyle>
          <a:p>
            <a:pPr lvl="0"/>
            <a:r>
              <a:rPr lang="tr-TR" noProof="0" smtClean="0"/>
              <a:t>Asıl alt başlık stilini düzenlemek için tıklatın</a:t>
            </a:r>
          </a:p>
        </p:txBody>
      </p:sp>
      <p:sp>
        <p:nvSpPr>
          <p:cNvPr id="352261" name="Rectangle 5"/>
          <p:cNvSpPr>
            <a:spLocks noGrp="1" noChangeArrowheads="1"/>
          </p:cNvSpPr>
          <p:nvPr>
            <p:ph type="dt" sz="half" idx="2"/>
          </p:nvPr>
        </p:nvSpPr>
        <p:spPr>
          <a:xfrm>
            <a:off x="914400" y="6248400"/>
            <a:ext cx="2540000" cy="457200"/>
          </a:xfrm>
        </p:spPr>
        <p:txBody>
          <a:bodyPr/>
          <a:lstStyle>
            <a:lvl1pPr>
              <a:defRPr/>
            </a:lvl1pPr>
          </a:lstStyle>
          <a:p>
            <a:endParaRPr lang="tr-TR">
              <a:solidFill>
                <a:srgbClr val="000000"/>
              </a:solidFill>
            </a:endParaRPr>
          </a:p>
        </p:txBody>
      </p:sp>
      <p:sp>
        <p:nvSpPr>
          <p:cNvPr id="352262" name="Rectangle 6"/>
          <p:cNvSpPr>
            <a:spLocks noGrp="1" noChangeArrowheads="1"/>
          </p:cNvSpPr>
          <p:nvPr>
            <p:ph type="ftr" sz="quarter" idx="3"/>
          </p:nvPr>
        </p:nvSpPr>
        <p:spPr>
          <a:xfrm>
            <a:off x="4165600" y="6248400"/>
            <a:ext cx="3860800" cy="457200"/>
          </a:xfrm>
        </p:spPr>
        <p:txBody>
          <a:bodyPr/>
          <a:lstStyle>
            <a:lvl1pPr>
              <a:defRPr/>
            </a:lvl1pPr>
          </a:lstStyle>
          <a:p>
            <a:endParaRPr lang="tr-TR">
              <a:solidFill>
                <a:srgbClr val="000000"/>
              </a:solidFill>
            </a:endParaRPr>
          </a:p>
        </p:txBody>
      </p:sp>
      <p:sp>
        <p:nvSpPr>
          <p:cNvPr id="352263" name="Rectangle 7"/>
          <p:cNvSpPr>
            <a:spLocks noGrp="1" noChangeArrowheads="1"/>
          </p:cNvSpPr>
          <p:nvPr>
            <p:ph type="sldNum" sz="quarter" idx="4"/>
          </p:nvPr>
        </p:nvSpPr>
        <p:spPr>
          <a:xfrm>
            <a:off x="8737600" y="6248400"/>
            <a:ext cx="2540000" cy="457200"/>
          </a:xfrm>
        </p:spPr>
        <p:txBody>
          <a:bodyPr/>
          <a:lstStyle>
            <a:lvl1pPr>
              <a:defRPr/>
            </a:lvl1pPr>
          </a:lstStyle>
          <a:p>
            <a:fld id="{2A75BE45-6ABB-4BB8-8513-26E3AD66074C}" type="slidenum">
              <a:rPr lang="tr-TR">
                <a:solidFill>
                  <a:srgbClr val="000000"/>
                </a:solidFill>
              </a:rPr>
              <a:pPr/>
              <a:t>‹#›</a:t>
            </a:fld>
            <a:endParaRPr lang="tr-TR">
              <a:solidFill>
                <a:srgbClr val="000000"/>
              </a:solidFill>
            </a:endParaRPr>
          </a:p>
        </p:txBody>
      </p:sp>
      <p:grpSp>
        <p:nvGrpSpPr>
          <p:cNvPr id="352264" name="Group 8"/>
          <p:cNvGrpSpPr>
            <a:grpSpLocks/>
          </p:cNvGrpSpPr>
          <p:nvPr/>
        </p:nvGrpSpPr>
        <p:grpSpPr bwMode="auto">
          <a:xfrm>
            <a:off x="260351" y="234950"/>
            <a:ext cx="5050367" cy="1778000"/>
            <a:chOff x="123" y="148"/>
            <a:chExt cx="2386" cy="1120"/>
          </a:xfrm>
        </p:grpSpPr>
        <p:sp>
          <p:nvSpPr>
            <p:cNvPr id="35226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6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6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2268" name="Group 12"/>
            <p:cNvGrpSpPr>
              <a:grpSpLocks/>
            </p:cNvGrpSpPr>
            <p:nvPr userDrawn="1"/>
          </p:nvGrpSpPr>
          <p:grpSpPr bwMode="auto">
            <a:xfrm>
              <a:off x="123" y="148"/>
              <a:ext cx="2386" cy="1081"/>
              <a:chOff x="123" y="148"/>
              <a:chExt cx="2386" cy="1081"/>
            </a:xfrm>
          </p:grpSpPr>
          <p:sp>
            <p:nvSpPr>
              <p:cNvPr id="35226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grpSp>
        <p:nvGrpSpPr>
          <p:cNvPr id="352274" name="Group 18"/>
          <p:cNvGrpSpPr>
            <a:grpSpLocks/>
          </p:cNvGrpSpPr>
          <p:nvPr/>
        </p:nvGrpSpPr>
        <p:grpSpPr bwMode="auto">
          <a:xfrm>
            <a:off x="10553700" y="4368801"/>
            <a:ext cx="990600" cy="1058863"/>
            <a:chOff x="4986" y="2752"/>
            <a:chExt cx="468" cy="667"/>
          </a:xfrm>
        </p:grpSpPr>
        <p:sp>
          <p:nvSpPr>
            <p:cNvPr id="35227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7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2278" name="Group 22"/>
            <p:cNvGrpSpPr>
              <a:grpSpLocks/>
            </p:cNvGrpSpPr>
            <p:nvPr userDrawn="1"/>
          </p:nvGrpSpPr>
          <p:grpSpPr bwMode="auto">
            <a:xfrm>
              <a:off x="4986" y="2752"/>
              <a:ext cx="468" cy="667"/>
              <a:chOff x="4986" y="2752"/>
              <a:chExt cx="468" cy="667"/>
            </a:xfrm>
          </p:grpSpPr>
          <p:sp>
            <p:nvSpPr>
              <p:cNvPr id="35227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228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sp>
        <p:nvSpPr>
          <p:cNvPr id="352284" name="Freeform 28"/>
          <p:cNvSpPr>
            <a:spLocks/>
          </p:cNvSpPr>
          <p:nvPr/>
        </p:nvSpPr>
        <p:spPr bwMode="auto">
          <a:xfrm>
            <a:off x="1202267" y="5054601"/>
            <a:ext cx="9076267"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sp>
        <p:nvSpPr>
          <p:cNvPr id="352285" name="Freeform 29"/>
          <p:cNvSpPr>
            <a:spLocks/>
          </p:cNvSpPr>
          <p:nvPr/>
        </p:nvSpPr>
        <p:spPr bwMode="auto">
          <a:xfrm>
            <a:off x="5435600" y="1930400"/>
            <a:ext cx="1185333"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spTree>
    <p:extLst>
      <p:ext uri="{BB962C8B-B14F-4D97-AF65-F5344CB8AC3E}">
        <p14:creationId xmlns:p14="http://schemas.microsoft.com/office/powerpoint/2010/main" val="15520075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04767EA4-3EFC-4898-88BB-927F0C986AF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7056180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71A7A862-41BE-460C-B3FB-77FA8A5D2911}"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9394610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46800" y="1828800"/>
            <a:ext cx="50292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BD7AF4D3-FF42-4CA1-845E-E98AC243FEC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04252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F8547CF-BBC7-4D9C-A2D1-D223E9B35ACD}"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19811709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000000"/>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000000"/>
              </a:solidFill>
            </a:endParaRPr>
          </a:p>
        </p:txBody>
      </p:sp>
      <p:sp>
        <p:nvSpPr>
          <p:cNvPr id="9" name="Slayt Numarası Yer Tutucusu 8"/>
          <p:cNvSpPr>
            <a:spLocks noGrp="1"/>
          </p:cNvSpPr>
          <p:nvPr>
            <p:ph type="sldNum" sz="quarter" idx="12"/>
          </p:nvPr>
        </p:nvSpPr>
        <p:spPr/>
        <p:txBody>
          <a:bodyPr/>
          <a:lstStyle>
            <a:lvl1pPr>
              <a:defRPr/>
            </a:lvl1pPr>
          </a:lstStyle>
          <a:p>
            <a:fld id="{83601649-CC9E-40D6-BE39-9E44B65FE715}"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69797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000000"/>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000000"/>
              </a:solidFill>
            </a:endParaRPr>
          </a:p>
        </p:txBody>
      </p:sp>
      <p:sp>
        <p:nvSpPr>
          <p:cNvPr id="5" name="Slayt Numarası Yer Tutucusu 4"/>
          <p:cNvSpPr>
            <a:spLocks noGrp="1"/>
          </p:cNvSpPr>
          <p:nvPr>
            <p:ph type="sldNum" sz="quarter" idx="12"/>
          </p:nvPr>
        </p:nvSpPr>
        <p:spPr/>
        <p:txBody>
          <a:bodyPr/>
          <a:lstStyle>
            <a:lvl1pPr>
              <a:defRPr/>
            </a:lvl1pPr>
          </a:lstStyle>
          <a:p>
            <a:fld id="{FDCB2875-6FEC-4451-92BD-6E8AA0E8484C}"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8537441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000000"/>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000000"/>
              </a:solidFill>
            </a:endParaRPr>
          </a:p>
        </p:txBody>
      </p:sp>
      <p:sp>
        <p:nvSpPr>
          <p:cNvPr id="4" name="Slayt Numarası Yer Tutucusu 3"/>
          <p:cNvSpPr>
            <a:spLocks noGrp="1"/>
          </p:cNvSpPr>
          <p:nvPr>
            <p:ph type="sldNum" sz="quarter" idx="12"/>
          </p:nvPr>
        </p:nvSpPr>
        <p:spPr/>
        <p:txBody>
          <a:bodyPr/>
          <a:lstStyle>
            <a:lvl1pPr>
              <a:defRPr/>
            </a:lvl1pPr>
          </a:lstStyle>
          <a:p>
            <a:fld id="{1E7D6B4C-80DD-4E54-9525-9A1D35864ABE}"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24818734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948D80E8-AC22-41E8-B691-7E8C0FBE71CF}"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612779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000000"/>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000000"/>
              </a:solidFill>
            </a:endParaRPr>
          </a:p>
        </p:txBody>
      </p:sp>
      <p:sp>
        <p:nvSpPr>
          <p:cNvPr id="7" name="Slayt Numarası Yer Tutucusu 6"/>
          <p:cNvSpPr>
            <a:spLocks noGrp="1"/>
          </p:cNvSpPr>
          <p:nvPr>
            <p:ph type="sldNum" sz="quarter" idx="12"/>
          </p:nvPr>
        </p:nvSpPr>
        <p:spPr/>
        <p:txBody>
          <a:bodyPr/>
          <a:lstStyle>
            <a:lvl1pPr>
              <a:defRPr/>
            </a:lvl1pPr>
          </a:lstStyle>
          <a:p>
            <a:fld id="{7E747AD9-BF38-4897-B7CB-90AB20646B2B}"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1031027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AE6BD897-68D0-4038-8F9F-6734847D7E32}"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37674162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10600" y="152400"/>
            <a:ext cx="25654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152400"/>
            <a:ext cx="74930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000000"/>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000000"/>
              </a:solidFill>
            </a:endParaRPr>
          </a:p>
        </p:txBody>
      </p:sp>
      <p:sp>
        <p:nvSpPr>
          <p:cNvPr id="6" name="Slayt Numarası Yer Tutucusu 5"/>
          <p:cNvSpPr>
            <a:spLocks noGrp="1"/>
          </p:cNvSpPr>
          <p:nvPr>
            <p:ph type="sldNum" sz="quarter" idx="12"/>
          </p:nvPr>
        </p:nvSpPr>
        <p:spPr/>
        <p:txBody>
          <a:bodyPr/>
          <a:lstStyle>
            <a:lvl1pPr>
              <a:defRPr/>
            </a:lvl1pPr>
          </a:lstStyle>
          <a:p>
            <a:fld id="{12C5D26F-03AC-48D2-925F-25F7B9FC8C49}" type="slidenum">
              <a:rPr lang="tr-TR">
                <a:solidFill>
                  <a:srgbClr val="000000"/>
                </a:solidFill>
              </a:rPr>
              <a:pPr/>
              <a:t>‹#›</a:t>
            </a:fld>
            <a:endParaRPr lang="tr-TR">
              <a:solidFill>
                <a:srgbClr val="000000"/>
              </a:solidFill>
            </a:endParaRPr>
          </a:p>
        </p:txBody>
      </p:sp>
    </p:spTree>
    <p:extLst>
      <p:ext uri="{BB962C8B-B14F-4D97-AF65-F5344CB8AC3E}">
        <p14:creationId xmlns:p14="http://schemas.microsoft.com/office/powerpoint/2010/main" val="415574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F8547CF-BBC7-4D9C-A2D1-D223E9B35ACD}"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1418124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F8547CF-BBC7-4D9C-A2D1-D223E9B35ACD}" type="datetimeFigureOut">
              <a:rPr lang="tr-TR" smtClean="0"/>
              <a:t>22.1.2018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373456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F8547CF-BBC7-4D9C-A2D1-D223E9B35ACD}" type="datetimeFigureOut">
              <a:rPr lang="tr-TR" smtClean="0"/>
              <a:t>22.1.2018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415989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8547CF-BBC7-4D9C-A2D1-D223E9B35ACD}" type="datetimeFigureOut">
              <a:rPr lang="tr-TR" smtClean="0"/>
              <a:t>22.1.2018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110025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F8547CF-BBC7-4D9C-A2D1-D223E9B35ACD}"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17894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F8547CF-BBC7-4D9C-A2D1-D223E9B35ACD}"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6C6070-2843-42A4-8AF1-2960470B505C}" type="slidenum">
              <a:rPr lang="tr-TR" smtClean="0"/>
              <a:t>‹#›</a:t>
            </a:fld>
            <a:endParaRPr lang="tr-TR"/>
          </a:p>
        </p:txBody>
      </p:sp>
    </p:spTree>
    <p:extLst>
      <p:ext uri="{BB962C8B-B14F-4D97-AF65-F5344CB8AC3E}">
        <p14:creationId xmlns:p14="http://schemas.microsoft.com/office/powerpoint/2010/main" val="210130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547CF-BBC7-4D9C-A2D1-D223E9B35ACD}" type="datetimeFigureOut">
              <a:rPr lang="tr-TR" smtClean="0"/>
              <a:t>22.1.2018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C6070-2843-42A4-8AF1-2960470B505C}" type="slidenum">
              <a:rPr lang="tr-TR" smtClean="0"/>
              <a:t>‹#›</a:t>
            </a:fld>
            <a:endParaRPr lang="tr-TR"/>
          </a:p>
        </p:txBody>
      </p:sp>
    </p:spTree>
    <p:extLst>
      <p:ext uri="{BB962C8B-B14F-4D97-AF65-F5344CB8AC3E}">
        <p14:creationId xmlns:p14="http://schemas.microsoft.com/office/powerpoint/2010/main" val="1694297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401E72F1-CBFD-43F4-911C-A0CCDA209D01}" type="slidenum">
              <a:rPr lang="tr-TR">
                <a:solidFill>
                  <a:srgbClr val="000000"/>
                </a:solidFill>
              </a:rPr>
              <a:pPr fontAlgn="base">
                <a:spcBef>
                  <a:spcPct val="0"/>
                </a:spcBef>
                <a:spcAft>
                  <a:spcPct val="0"/>
                </a:spcAft>
              </a:pPr>
              <a:t>‹#›</a:t>
            </a:fld>
            <a:endParaRPr lang="tr-TR">
              <a:solidFill>
                <a:srgbClr val="000000"/>
              </a:solidFill>
            </a:endParaRPr>
          </a:p>
        </p:txBody>
      </p:sp>
    </p:spTree>
    <p:extLst>
      <p:ext uri="{BB962C8B-B14F-4D97-AF65-F5344CB8AC3E}">
        <p14:creationId xmlns:p14="http://schemas.microsoft.com/office/powerpoint/2010/main" val="4028579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Freeform 2"/>
          <p:cNvSpPr>
            <a:spLocks/>
          </p:cNvSpPr>
          <p:nvPr/>
        </p:nvSpPr>
        <p:spPr bwMode="auto">
          <a:xfrm rot="-3172564">
            <a:off x="10564284" y="-362479"/>
            <a:ext cx="1162050" cy="2779183"/>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35" name="Rectangle 3"/>
          <p:cNvSpPr>
            <a:spLocks noGrp="1" noChangeArrowheads="1"/>
          </p:cNvSpPr>
          <p:nvPr>
            <p:ph type="title"/>
          </p:nvPr>
        </p:nvSpPr>
        <p:spPr bwMode="auto">
          <a:xfrm>
            <a:off x="914400" y="152400"/>
            <a:ext cx="916093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351236" name="Rectangle 4"/>
          <p:cNvSpPr>
            <a:spLocks noGrp="1" noChangeArrowheads="1"/>
          </p:cNvSpPr>
          <p:nvPr>
            <p:ph type="body" idx="1"/>
          </p:nvPr>
        </p:nvSpPr>
        <p:spPr bwMode="auto">
          <a:xfrm>
            <a:off x="914400" y="1828800"/>
            <a:ext cx="10261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351237" name="Rectangle 5"/>
          <p:cNvSpPr>
            <a:spLocks noGrp="1" noChangeArrowheads="1"/>
          </p:cNvSpPr>
          <p:nvPr>
            <p:ph type="dt" sz="half" idx="2"/>
          </p:nvPr>
        </p:nvSpPr>
        <p:spPr bwMode="auto">
          <a:xfrm>
            <a:off x="1828800"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tr-TR">
              <a:solidFill>
                <a:srgbClr val="000000"/>
              </a:solidFill>
            </a:endParaRPr>
          </a:p>
        </p:txBody>
      </p:sp>
      <p:sp>
        <p:nvSpPr>
          <p:cNvPr id="351238" name="Rectangle 6"/>
          <p:cNvSpPr>
            <a:spLocks noGrp="1" noChangeArrowheads="1"/>
          </p:cNvSpPr>
          <p:nvPr>
            <p:ph type="ftr" sz="quarter" idx="3"/>
          </p:nvPr>
        </p:nvSpPr>
        <p:spPr bwMode="auto">
          <a:xfrm>
            <a:off x="4741333" y="62484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tr-TR">
              <a:solidFill>
                <a:srgbClr val="000000"/>
              </a:solidFill>
            </a:endParaRPr>
          </a:p>
        </p:txBody>
      </p:sp>
      <p:sp>
        <p:nvSpPr>
          <p:cNvPr id="351239" name="Rectangle 7"/>
          <p:cNvSpPr>
            <a:spLocks noGrp="1" noChangeArrowheads="1"/>
          </p:cNvSpPr>
          <p:nvPr>
            <p:ph type="sldNum" sz="quarter" idx="4"/>
          </p:nvPr>
        </p:nvSpPr>
        <p:spPr bwMode="auto">
          <a:xfrm>
            <a:off x="8957733" y="6248400"/>
            <a:ext cx="254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09EAB99-C2F2-4C58-8787-FBBA8F703067}" type="slidenum">
              <a:rPr lang="tr-TR">
                <a:solidFill>
                  <a:srgbClr val="000000"/>
                </a:solidFill>
              </a:rPr>
              <a:pPr fontAlgn="base">
                <a:spcBef>
                  <a:spcPct val="0"/>
                </a:spcBef>
                <a:spcAft>
                  <a:spcPct val="0"/>
                </a:spcAft>
              </a:pPr>
              <a:t>‹#›</a:t>
            </a:fld>
            <a:endParaRPr lang="tr-TR">
              <a:solidFill>
                <a:srgbClr val="000000"/>
              </a:solidFill>
            </a:endParaRPr>
          </a:p>
        </p:txBody>
      </p:sp>
      <p:sp>
        <p:nvSpPr>
          <p:cNvPr id="351240" name="Freeform 8"/>
          <p:cNvSpPr>
            <a:spLocks/>
          </p:cNvSpPr>
          <p:nvPr/>
        </p:nvSpPr>
        <p:spPr bwMode="auto">
          <a:xfrm rot="-3172564">
            <a:off x="10681230" y="-324907"/>
            <a:ext cx="1165225" cy="2796116"/>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1" name="Freeform 9"/>
          <p:cNvSpPr>
            <a:spLocks/>
          </p:cNvSpPr>
          <p:nvPr/>
        </p:nvSpPr>
        <p:spPr bwMode="auto">
          <a:xfrm rot="-3172564">
            <a:off x="10612439" y="-69849"/>
            <a:ext cx="1025525" cy="2095500"/>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42" name="Group 10"/>
          <p:cNvGrpSpPr>
            <a:grpSpLocks/>
          </p:cNvGrpSpPr>
          <p:nvPr/>
        </p:nvGrpSpPr>
        <p:grpSpPr bwMode="auto">
          <a:xfrm>
            <a:off x="10584" y="5540375"/>
            <a:ext cx="2379133" cy="1246188"/>
            <a:chOff x="5" y="3490"/>
            <a:chExt cx="1124" cy="785"/>
          </a:xfrm>
        </p:grpSpPr>
        <p:sp>
          <p:nvSpPr>
            <p:cNvPr id="35124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4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52" name="Group 20"/>
            <p:cNvGrpSpPr>
              <a:grpSpLocks/>
            </p:cNvGrpSpPr>
            <p:nvPr userDrawn="1"/>
          </p:nvGrpSpPr>
          <p:grpSpPr bwMode="auto">
            <a:xfrm>
              <a:off x="5" y="3490"/>
              <a:ext cx="1124" cy="780"/>
              <a:chOff x="5" y="3490"/>
              <a:chExt cx="1124" cy="780"/>
            </a:xfrm>
          </p:grpSpPr>
          <p:grpSp>
            <p:nvGrpSpPr>
              <p:cNvPr id="351253" name="Group 21"/>
              <p:cNvGrpSpPr>
                <a:grpSpLocks/>
              </p:cNvGrpSpPr>
              <p:nvPr userDrawn="1"/>
            </p:nvGrpSpPr>
            <p:grpSpPr bwMode="auto">
              <a:xfrm>
                <a:off x="499" y="3562"/>
                <a:ext cx="548" cy="708"/>
                <a:chOff x="499" y="3562"/>
                <a:chExt cx="548" cy="708"/>
              </a:xfrm>
            </p:grpSpPr>
            <p:sp>
              <p:nvSpPr>
                <p:cNvPr id="35125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sp>
            <p:nvSpPr>
              <p:cNvPr id="35125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5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60" name="Group 28"/>
              <p:cNvGrpSpPr>
                <a:grpSpLocks/>
              </p:cNvGrpSpPr>
              <p:nvPr userDrawn="1"/>
            </p:nvGrpSpPr>
            <p:grpSpPr bwMode="auto">
              <a:xfrm>
                <a:off x="5" y="3490"/>
                <a:ext cx="1124" cy="678"/>
                <a:chOff x="5" y="3490"/>
                <a:chExt cx="1124" cy="678"/>
              </a:xfrm>
            </p:grpSpPr>
            <p:sp>
              <p:nvSpPr>
                <p:cNvPr id="35126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6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grpSp>
      <p:grpSp>
        <p:nvGrpSpPr>
          <p:cNvPr id="351269" name="Group 37"/>
          <p:cNvGrpSpPr>
            <a:grpSpLocks/>
          </p:cNvGrpSpPr>
          <p:nvPr/>
        </p:nvGrpSpPr>
        <p:grpSpPr bwMode="auto">
          <a:xfrm>
            <a:off x="11573934" y="2116139"/>
            <a:ext cx="514351" cy="4308475"/>
            <a:chOff x="5468" y="1333"/>
            <a:chExt cx="243" cy="2714"/>
          </a:xfrm>
        </p:grpSpPr>
        <p:sp>
          <p:nvSpPr>
            <p:cNvPr id="35127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nvGrpSpPr>
          <p:cNvPr id="351272" name="Group 40"/>
          <p:cNvGrpSpPr>
            <a:grpSpLocks/>
          </p:cNvGrpSpPr>
          <p:nvPr/>
        </p:nvGrpSpPr>
        <p:grpSpPr bwMode="auto">
          <a:xfrm>
            <a:off x="9757833" y="90488"/>
            <a:ext cx="2844800" cy="1911350"/>
            <a:chOff x="4610" y="57"/>
            <a:chExt cx="1344" cy="1204"/>
          </a:xfrm>
        </p:grpSpPr>
        <p:grpSp>
          <p:nvGrpSpPr>
            <p:cNvPr id="351273" name="Group 41"/>
            <p:cNvGrpSpPr>
              <a:grpSpLocks/>
            </p:cNvGrpSpPr>
            <p:nvPr userDrawn="1"/>
          </p:nvGrpSpPr>
          <p:grpSpPr bwMode="auto">
            <a:xfrm>
              <a:off x="4610" y="57"/>
              <a:ext cx="1344" cy="1204"/>
              <a:chOff x="4610" y="57"/>
              <a:chExt cx="1344" cy="1204"/>
            </a:xfrm>
          </p:grpSpPr>
          <p:sp>
            <p:nvSpPr>
              <p:cNvPr id="35127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nvGrpSpPr>
              <p:cNvPr id="351275" name="Group 43"/>
              <p:cNvGrpSpPr>
                <a:grpSpLocks/>
              </p:cNvGrpSpPr>
              <p:nvPr userDrawn="1"/>
            </p:nvGrpSpPr>
            <p:grpSpPr bwMode="auto">
              <a:xfrm>
                <a:off x="4610" y="57"/>
                <a:ext cx="1344" cy="985"/>
                <a:chOff x="4610" y="57"/>
                <a:chExt cx="1344" cy="985"/>
              </a:xfrm>
            </p:grpSpPr>
            <p:sp>
              <p:nvSpPr>
                <p:cNvPr id="35127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7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sp>
              <p:nvSpPr>
                <p:cNvPr id="35128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z="1800">
                    <a:solidFill>
                      <a:srgbClr val="000000"/>
                    </a:solidFill>
                  </a:endParaRPr>
                </a:p>
              </p:txBody>
            </p:sp>
          </p:grpSp>
        </p:grpSp>
        <p:sp>
          <p:nvSpPr>
            <p:cNvPr id="35128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sz="1800">
                <a:solidFill>
                  <a:srgbClr val="000000"/>
                </a:solidFill>
              </a:endParaRPr>
            </a:p>
          </p:txBody>
        </p:sp>
      </p:grpSp>
    </p:spTree>
    <p:extLst>
      <p:ext uri="{BB962C8B-B14F-4D97-AF65-F5344CB8AC3E}">
        <p14:creationId xmlns:p14="http://schemas.microsoft.com/office/powerpoint/2010/main" val="143007396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33600" y="685800"/>
            <a:ext cx="7772400" cy="1143000"/>
          </a:xfrm>
        </p:spPr>
        <p:txBody>
          <a:bodyPr/>
          <a:lstStyle/>
          <a:p>
            <a:r>
              <a:rPr lang="tr-TR" sz="3600">
                <a:solidFill>
                  <a:srgbClr val="CC0000"/>
                </a:solidFill>
                <a:effectLst>
                  <a:outerShdw blurRad="38100" dist="38100" dir="2700000" algn="tl">
                    <a:srgbClr val="000000"/>
                  </a:outerShdw>
                </a:effectLst>
              </a:rPr>
              <a:t>Hıristiyanlığın İnanç Esasları</a:t>
            </a:r>
          </a:p>
        </p:txBody>
      </p:sp>
      <p:sp>
        <p:nvSpPr>
          <p:cNvPr id="30723" name="Rectangle 3"/>
          <p:cNvSpPr>
            <a:spLocks noGrp="1" noChangeArrowheads="1"/>
          </p:cNvSpPr>
          <p:nvPr>
            <p:ph type="body" idx="1"/>
          </p:nvPr>
        </p:nvSpPr>
        <p:spPr>
          <a:xfrm>
            <a:off x="2209800" y="1143000"/>
            <a:ext cx="7772400" cy="4953000"/>
          </a:xfrm>
        </p:spPr>
        <p:txBody>
          <a:bodyPr/>
          <a:lstStyle/>
          <a:p>
            <a:pPr>
              <a:buFontTx/>
              <a:buNone/>
            </a:pPr>
            <a:r>
              <a:rPr lang="tr-TR"/>
              <a:t>	</a:t>
            </a:r>
          </a:p>
          <a:p>
            <a:pPr>
              <a:buFontTx/>
              <a:buNone/>
            </a:pPr>
            <a:endParaRPr lang="tr-TR"/>
          </a:p>
          <a:p>
            <a:pPr>
              <a:buFontTx/>
              <a:buNone/>
            </a:pPr>
            <a:r>
              <a:rPr lang="tr-TR"/>
              <a:t>	</a:t>
            </a:r>
            <a:r>
              <a:rPr lang="tr-TR" sz="2000">
                <a:solidFill>
                  <a:srgbClr val="6600CC"/>
                </a:solidFill>
                <a:cs typeface="Times New Roman" panose="02020603050405020304" pitchFamily="18" charset="0"/>
              </a:rPr>
              <a:t>Hıristiyanlığın ilk döneminde belli bir kutsal kitap olmadığı gibi, herkesin kabul ettiği bir inanç sistemi de yoktu. Bu durum, Hıristiyanlar arasında inanç konusunda tartışmaların ortaya çıkmasına neden oldu. Bunun üzerine, M.S. 325 yılında İznik’te bir toplantı yapıldı. Bu toplantıda, uzun tartışmalardan sonra bir inanç sistemi belirlendi. </a:t>
            </a:r>
          </a:p>
        </p:txBody>
      </p:sp>
    </p:spTree>
    <p:extLst>
      <p:ext uri="{BB962C8B-B14F-4D97-AF65-F5344CB8AC3E}">
        <p14:creationId xmlns:p14="http://schemas.microsoft.com/office/powerpoint/2010/main" val="63614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09800" y="304800"/>
            <a:ext cx="7772400" cy="1143000"/>
          </a:xfrm>
        </p:spPr>
        <p:txBody>
          <a:bodyPr/>
          <a:lstStyle/>
          <a:p>
            <a:pPr algn="l"/>
            <a:r>
              <a:rPr lang="tr-TR" sz="2400" i="1">
                <a:solidFill>
                  <a:srgbClr val="6600CC"/>
                </a:solidFill>
                <a:cs typeface="Times New Roman" panose="02020603050405020304" pitchFamily="18" charset="0"/>
              </a:rPr>
              <a:t>On iki maddelik bu inanç sistemi, şu esaslardan oluşmaktadır: </a:t>
            </a:r>
            <a:br>
              <a:rPr lang="tr-TR" sz="2400" i="1">
                <a:solidFill>
                  <a:srgbClr val="6600CC"/>
                </a:solidFill>
                <a:cs typeface="Times New Roman" panose="02020603050405020304" pitchFamily="18" charset="0"/>
              </a:rPr>
            </a:br>
            <a:endParaRPr lang="tr-TR" sz="2400" i="1">
              <a:solidFill>
                <a:srgbClr val="6600CC"/>
              </a:solidFill>
              <a:cs typeface="Times New Roman" panose="02020603050405020304" pitchFamily="18" charset="0"/>
            </a:endParaRPr>
          </a:p>
        </p:txBody>
      </p:sp>
      <p:sp>
        <p:nvSpPr>
          <p:cNvPr id="31747" name="Rectangle 3"/>
          <p:cNvSpPr>
            <a:spLocks noGrp="1" noChangeArrowheads="1"/>
          </p:cNvSpPr>
          <p:nvPr>
            <p:ph type="body" idx="1"/>
          </p:nvPr>
        </p:nvSpPr>
        <p:spPr>
          <a:xfrm>
            <a:off x="2209800" y="1447800"/>
            <a:ext cx="7772400" cy="4648200"/>
          </a:xfrm>
        </p:spPr>
        <p:txBody>
          <a:bodyPr/>
          <a:lstStyle/>
          <a:p>
            <a:pPr algn="just">
              <a:buFontTx/>
              <a:buNone/>
            </a:pPr>
            <a:r>
              <a:rPr lang="tr-TR" sz="2000">
                <a:solidFill>
                  <a:srgbClr val="FF6600"/>
                </a:solidFill>
                <a:cs typeface="Times New Roman" panose="02020603050405020304" pitchFamily="18" charset="0"/>
              </a:rPr>
              <a:t>1- Ben, Tanrı’ya, kudretli Baba’ya,</a:t>
            </a:r>
          </a:p>
          <a:p>
            <a:pPr algn="just">
              <a:buFontTx/>
              <a:buNone/>
            </a:pPr>
            <a:r>
              <a:rPr lang="tr-TR" sz="2000">
                <a:solidFill>
                  <a:srgbClr val="FF6600"/>
                </a:solidFill>
                <a:cs typeface="Times New Roman" panose="02020603050405020304" pitchFamily="18" charset="0"/>
              </a:rPr>
              <a:t>2- Ve O’nun biricik oğlu Rab İsa’ya,</a:t>
            </a:r>
          </a:p>
          <a:p>
            <a:pPr algn="just">
              <a:buFontTx/>
              <a:buNone/>
            </a:pPr>
            <a:r>
              <a:rPr lang="tr-TR" sz="2000">
                <a:solidFill>
                  <a:srgbClr val="FF6600"/>
                </a:solidFill>
                <a:cs typeface="Times New Roman" panose="02020603050405020304" pitchFamily="18" charset="0"/>
              </a:rPr>
              <a:t>3- Bakire Meryem ve Kutsal Ruh’tan doğmuş olduğuna, </a:t>
            </a:r>
          </a:p>
          <a:p>
            <a:pPr algn="just">
              <a:buFontTx/>
              <a:buNone/>
            </a:pPr>
            <a:r>
              <a:rPr lang="tr-TR" sz="2000">
                <a:solidFill>
                  <a:srgbClr val="FF6600"/>
                </a:solidFill>
                <a:cs typeface="Times New Roman" panose="02020603050405020304" pitchFamily="18" charset="0"/>
              </a:rPr>
              <a:t>4- Platus zamanında çarmıha gerildiğine, öldüğüne ve gömüldüğüne,</a:t>
            </a:r>
          </a:p>
          <a:p>
            <a:pPr algn="just">
              <a:buFontTx/>
              <a:buNone/>
            </a:pPr>
            <a:r>
              <a:rPr lang="tr-TR" sz="2000">
                <a:solidFill>
                  <a:srgbClr val="FF6600"/>
                </a:solidFill>
                <a:cs typeface="Times New Roman" panose="02020603050405020304" pitchFamily="18" charset="0"/>
              </a:rPr>
              <a:t>5- Üçüncü gün ölüler arasından dirildiğine,</a:t>
            </a:r>
          </a:p>
          <a:p>
            <a:pPr algn="just">
              <a:buFontTx/>
              <a:buNone/>
            </a:pPr>
            <a:r>
              <a:rPr lang="tr-TR" sz="2000">
                <a:solidFill>
                  <a:srgbClr val="FF6600"/>
                </a:solidFill>
                <a:cs typeface="Times New Roman" panose="02020603050405020304" pitchFamily="18" charset="0"/>
              </a:rPr>
              <a:t>6- Göklere yükseldiğine,</a:t>
            </a:r>
          </a:p>
          <a:p>
            <a:pPr algn="just">
              <a:buFontTx/>
              <a:buNone/>
            </a:pPr>
            <a:r>
              <a:rPr lang="tr-TR" sz="2000">
                <a:solidFill>
                  <a:srgbClr val="FF6600"/>
                </a:solidFill>
                <a:cs typeface="Times New Roman" panose="02020603050405020304" pitchFamily="18" charset="0"/>
              </a:rPr>
              <a:t>7- Baba’nın sağında oturduğuna,</a:t>
            </a:r>
          </a:p>
          <a:p>
            <a:pPr algn="just">
              <a:buFontTx/>
              <a:buNone/>
            </a:pPr>
            <a:r>
              <a:rPr lang="tr-TR" sz="2000">
                <a:solidFill>
                  <a:srgbClr val="FF6600"/>
                </a:solidFill>
                <a:cs typeface="Times New Roman" panose="02020603050405020304" pitchFamily="18" charset="0"/>
              </a:rPr>
              <a:t>8- Oradan ölüleri ve dirileri yargılamak üzere ineceğine,</a:t>
            </a:r>
          </a:p>
          <a:p>
            <a:pPr algn="just">
              <a:buFontTx/>
              <a:buNone/>
            </a:pPr>
            <a:r>
              <a:rPr lang="tr-TR" sz="2000">
                <a:solidFill>
                  <a:srgbClr val="FF6600"/>
                </a:solidFill>
                <a:cs typeface="Times New Roman" panose="02020603050405020304" pitchFamily="18" charset="0"/>
              </a:rPr>
              <a:t>9- Ve Kutsal Ruh’a,</a:t>
            </a:r>
          </a:p>
          <a:p>
            <a:pPr algn="just">
              <a:buFontTx/>
              <a:buNone/>
            </a:pPr>
            <a:r>
              <a:rPr lang="tr-TR" sz="2000">
                <a:solidFill>
                  <a:srgbClr val="FF6600"/>
                </a:solidFill>
                <a:cs typeface="Times New Roman" panose="02020603050405020304" pitchFamily="18" charset="0"/>
              </a:rPr>
              <a:t>10-Kutsal Kilise’ye,</a:t>
            </a:r>
          </a:p>
          <a:p>
            <a:pPr algn="just">
              <a:buFontTx/>
              <a:buNone/>
            </a:pPr>
            <a:r>
              <a:rPr lang="tr-TR" sz="2000">
                <a:solidFill>
                  <a:srgbClr val="FF6600"/>
                </a:solidFill>
                <a:cs typeface="Times New Roman" panose="02020603050405020304" pitchFamily="18" charset="0"/>
              </a:rPr>
              <a:t>11-Günahların bağışlanacağına,</a:t>
            </a:r>
          </a:p>
          <a:p>
            <a:pPr algn="just">
              <a:buFontTx/>
              <a:buNone/>
            </a:pPr>
            <a:r>
              <a:rPr lang="tr-TR" sz="2000">
                <a:solidFill>
                  <a:srgbClr val="FF6600"/>
                </a:solidFill>
                <a:cs typeface="Times New Roman" panose="02020603050405020304" pitchFamily="18" charset="0"/>
              </a:rPr>
              <a:t>12-Ölülerin dirileceğine, sonsuz hayata inanırım.</a:t>
            </a:r>
          </a:p>
          <a:p>
            <a:endParaRPr lang="tr-TR" sz="2000">
              <a:solidFill>
                <a:srgbClr val="FF6600"/>
              </a:solidFill>
            </a:endParaRPr>
          </a:p>
        </p:txBody>
      </p:sp>
    </p:spTree>
    <p:extLst>
      <p:ext uri="{BB962C8B-B14F-4D97-AF65-F5344CB8AC3E}">
        <p14:creationId xmlns:p14="http://schemas.microsoft.com/office/powerpoint/2010/main" val="235346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a:xfrm>
            <a:off x="2279650" y="188914"/>
            <a:ext cx="6870700" cy="771525"/>
          </a:xfrm>
        </p:spPr>
        <p:txBody>
          <a:bodyPr/>
          <a:lstStyle/>
          <a:p>
            <a:r>
              <a:rPr lang="tr-TR">
                <a:solidFill>
                  <a:schemeClr val="folHlink"/>
                </a:solidFill>
              </a:rPr>
              <a:t>Teslis</a:t>
            </a:r>
          </a:p>
        </p:txBody>
      </p:sp>
      <p:sp>
        <p:nvSpPr>
          <p:cNvPr id="376835" name="Rectangle 3"/>
          <p:cNvSpPr>
            <a:spLocks noGrp="1" noChangeArrowheads="1"/>
          </p:cNvSpPr>
          <p:nvPr>
            <p:ph type="body" idx="1"/>
          </p:nvPr>
        </p:nvSpPr>
        <p:spPr/>
        <p:txBody>
          <a:bodyPr/>
          <a:lstStyle/>
          <a:p>
            <a:r>
              <a:rPr lang="tr-TR" sz="2800">
                <a:solidFill>
                  <a:srgbClr val="CC0099"/>
                </a:solidFill>
              </a:rPr>
              <a:t>Hıristiyanlığın Yahudilikten en farklı özelliği, teslis (üçlü tanrı) anlayışını benimsemiş olmasıdır. Hıristiyanlığa göre Tanrı; Baba, Oğul ve Kutsal Ruh olmak üzere üçlü bir görünüm sergilemektedir. Hıristiyanlığın temelini oluşturan teslis, inanç esaslarının da çıkış noktasını teşkil etmektedir. </a:t>
            </a:r>
          </a:p>
        </p:txBody>
      </p:sp>
    </p:spTree>
    <p:extLst>
      <p:ext uri="{BB962C8B-B14F-4D97-AF65-F5344CB8AC3E}">
        <p14:creationId xmlns:p14="http://schemas.microsoft.com/office/powerpoint/2010/main" val="1044299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3" name="Picture 3" descr="m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574198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6084" name="Picture 4" descr="Virgin_Mary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8200" y="0"/>
            <a:ext cx="34798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191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09800" y="304800"/>
            <a:ext cx="7772400" cy="762000"/>
          </a:xfrm>
        </p:spPr>
        <p:txBody>
          <a:bodyPr/>
          <a:lstStyle/>
          <a:p>
            <a:pPr algn="l"/>
            <a:r>
              <a:rPr lang="tr-TR" sz="2400" u="sng"/>
              <a:t>Din Kurucusu Olarak İsa</a:t>
            </a:r>
            <a:br>
              <a:rPr lang="tr-TR" sz="2400" u="sng"/>
            </a:br>
            <a:endParaRPr lang="tr-TR" sz="2400" u="sng"/>
          </a:p>
        </p:txBody>
      </p:sp>
      <p:sp>
        <p:nvSpPr>
          <p:cNvPr id="32771" name="Rectangle 3"/>
          <p:cNvSpPr>
            <a:spLocks noGrp="1" noChangeArrowheads="1"/>
          </p:cNvSpPr>
          <p:nvPr>
            <p:ph type="body" idx="1"/>
          </p:nvPr>
        </p:nvSpPr>
        <p:spPr>
          <a:xfrm>
            <a:off x="2209800" y="990600"/>
            <a:ext cx="7772400" cy="5105400"/>
          </a:xfrm>
        </p:spPr>
        <p:txBody>
          <a:bodyPr/>
          <a:lstStyle/>
          <a:p>
            <a:pPr algn="just">
              <a:buFontTx/>
              <a:buNone/>
            </a:pPr>
            <a:r>
              <a:rPr lang="tr-TR" sz="2000">
                <a:cs typeface="Times New Roman" panose="02020603050405020304" pitchFamily="18" charset="0"/>
              </a:rPr>
              <a:t>Hz. İsa, miladî takvimin başlangıcında Filistin bölgesindeki Nasıra kentinde dünyaya gelmiştir. İncillerdeki bilgilere göre annesi Meryem, Kutsal Ruh vasıtasıyla İsa’ya hamile kalmış ve onu dünyaya getirmiştir. Bu sırada Meryem, marangoz Yusuf’la henüz nişanlıdır. Yusuf, Kutsal Ruh’un kendisini İsa’nın mucizevî doğumu hakkında bilgilendirmesi sonucunda, bebek İsa’yı ve annesi Meryem’i himaye etmiştir. </a:t>
            </a:r>
          </a:p>
          <a:p>
            <a:pPr algn="just">
              <a:buFontTx/>
              <a:buNone/>
            </a:pPr>
            <a:r>
              <a:rPr lang="tr-TR" sz="2000"/>
              <a:t>	</a:t>
            </a:r>
            <a:r>
              <a:rPr lang="tr-TR" sz="2000">
                <a:cs typeface="Times New Roman" panose="02020603050405020304" pitchFamily="18" charset="0"/>
              </a:rPr>
              <a:t>İncillerde İsa’nın çocukluk dönemiyle ilgili bilgiler yok denecek kadar azdır. Sadece Luka İncilinde onun, on iki yaşındayken Yahudi din adamlarıyla tartıştığı zikredilmektedir. İsa’nın bundan sonraki tüm gençlik yılları ise bilinmemekte ve bu hususta, İncillerde en ufak bir bilgiye rastlanmamaktadır. Bu bilinmeyen dönemin ardından İsa’nın tebliğ dönemi başlamaktadır. Bu dönemin başında o, yaklaşık otuz yaşlarında iken, akrabası Vaftizci Yahya (Yahya Peygamber) tarafından vaftiz edilmiştir. Bir süre sonra da insanların tövbe ederek Tanrı krallığına girmesi için tebliğe başlamıştır.</a:t>
            </a:r>
          </a:p>
          <a:p>
            <a:endParaRPr lang="tr-TR" sz="2000"/>
          </a:p>
        </p:txBody>
      </p:sp>
    </p:spTree>
    <p:extLst>
      <p:ext uri="{BB962C8B-B14F-4D97-AF65-F5344CB8AC3E}">
        <p14:creationId xmlns:p14="http://schemas.microsoft.com/office/powerpoint/2010/main" val="208704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2209800" y="0"/>
            <a:ext cx="7772400" cy="6477000"/>
          </a:xfrm>
        </p:spPr>
        <p:txBody>
          <a:bodyPr/>
          <a:lstStyle/>
          <a:p>
            <a:pPr algn="just">
              <a:buFontTx/>
              <a:buNone/>
            </a:pPr>
            <a:endParaRPr lang="tr-TR" sz="2000"/>
          </a:p>
          <a:p>
            <a:pPr algn="just">
              <a:buFontTx/>
              <a:buNone/>
            </a:pPr>
            <a:r>
              <a:rPr lang="tr-TR" sz="2000">
                <a:cs typeface="Times New Roman" panose="02020603050405020304" pitchFamily="18" charset="0"/>
              </a:rPr>
              <a:t>Onun tebliğ çalışmaları o günkü otoritelerin tepkisini çekmiştir. Özellikle Yahudi din adamları, onun mevcut dinî anlayış ve uygulamalara yönelttiği eleştirilerden büyük rahatsızlık duymuş ve İsa’yı ortadan kaldırmanın yollarını aramaya başlamışlardır. İsa’nın havarilerinden Yahuda İşkariyot, İsa’ya ihanet ederek, onlara yardım etmiştir. O, Yahudi din adamlarını İsa’nın bulunduğu yere götürmüş ve İsa’nın yakalanmasına aracı olmuştur. Yahudiler İsa’yı Sanhedrin denilen yüksek mahkemede yargıladıktan sonra, onu cezalandırması için Romalı Vali Pilatus’a müracaat etmişlerdir. Vali, İsa’nın cezalandırılmasını gerek görmemişse de, Yahudiler ısrarla onun haça gerilmesini istemişlerdir. Bunun üzerine İsa, Cuma günü Kudüs’te haça gerilerek öldürülmüş ve akşama  doğru da gömülmüştür. Tanrının iradesiyle Pazar sabahı dirilmiş, kırk gün boyunca havarilerinin arasında yaşamış ve onlara öğütler vermiştir. Daha sonra, Baba olarak isimlendirdiği Tanrının yanına yükselmiş ve onun sağına oturmuştur. Ardından, Hıristiyan cemaatini koruması için Kutsal Ruh’u göndermiştir.</a:t>
            </a:r>
            <a:endParaRPr lang="tr-TR" sz="2000"/>
          </a:p>
          <a:p>
            <a:pPr algn="just">
              <a:buFontTx/>
              <a:buNone/>
            </a:pPr>
            <a:r>
              <a:rPr lang="tr-TR" sz="2000">
                <a:cs typeface="Times New Roman" panose="02020603050405020304" pitchFamily="18" charset="0"/>
              </a:rPr>
              <a:t>Allah gibi bir Tanrı olan İsa, kıyamet gününde insanları yargılayacak, iyileri cennete kötüleri ise cehenneme gönderecektir. </a:t>
            </a:r>
          </a:p>
          <a:p>
            <a:pPr algn="just">
              <a:buFontTx/>
              <a:buNone/>
            </a:pPr>
            <a:endParaRPr lang="tr-TR" sz="2000"/>
          </a:p>
        </p:txBody>
      </p:sp>
    </p:spTree>
    <p:extLst>
      <p:ext uri="{BB962C8B-B14F-4D97-AF65-F5344CB8AC3E}">
        <p14:creationId xmlns:p14="http://schemas.microsoft.com/office/powerpoint/2010/main" val="308302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tr-TR">
                <a:solidFill>
                  <a:schemeClr val="folHlink"/>
                </a:solidFill>
              </a:rPr>
              <a:t>Asli Günah Doktirini</a:t>
            </a:r>
          </a:p>
        </p:txBody>
      </p:sp>
      <p:sp>
        <p:nvSpPr>
          <p:cNvPr id="375811" name="Rectangle 3"/>
          <p:cNvSpPr>
            <a:spLocks noGrp="1" noChangeArrowheads="1"/>
          </p:cNvSpPr>
          <p:nvPr>
            <p:ph type="body" idx="1"/>
          </p:nvPr>
        </p:nvSpPr>
        <p:spPr/>
        <p:txBody>
          <a:bodyPr/>
          <a:lstStyle/>
          <a:p>
            <a:pPr>
              <a:lnSpc>
                <a:spcPct val="80000"/>
              </a:lnSpc>
            </a:pPr>
            <a:r>
              <a:rPr lang="tr-TR" sz="1800">
                <a:solidFill>
                  <a:srgbClr val="CC0099"/>
                </a:solidFill>
              </a:rPr>
              <a:t>Hıristiyanlığa göre insanlığın ilk atası Adem ve eşi Havva, cennette kendilerine yasaklanmış meyveyi yiyerek, Tanrı’ya karşı büyük bir suç işlemiştir. Bu nedenle onlar cennetten çıkarılmış ve  dünya hayatında da çeşitli zorluklara  çarptırılmıştır. Hıristiyanlar, Yahudilikte de mevcut olan bu anlayışı daha ileriye götürerek, bu  günahın Adem’den gelen her insana kalıtım yoluyla geçtiğini  söylemişlerdir. Onlara göre, bu günah nedeniyle her insan günahkârdı ve insanlık, kendi başına kurtuluşu gerçekleştiremiyordu. Bu kurtuluş mücadelesinde insanın sürekli başarısız olduğunu gören Tanrı, tarihin akışına müdahele ederek biricik oğlu İsa’yı insan şeklinde yeryüzüne göndermiş ve İsa, insanlık için kendisini çarmıhta feda etmiştir. İsa’nın bu kurtarıcı eylemi sayesinde insanlık, aslî günahın yükünden ve ölümün hakimiyetinden kurtulmuştur. İnsanlar, İsa adına vaftiz olarak  onun bu kurtarıcı eyleminden istifade  edebilir ve günahtan kurtulabilirler.</a:t>
            </a:r>
          </a:p>
        </p:txBody>
      </p:sp>
    </p:spTree>
    <p:extLst>
      <p:ext uri="{BB962C8B-B14F-4D97-AF65-F5344CB8AC3E}">
        <p14:creationId xmlns:p14="http://schemas.microsoft.com/office/powerpoint/2010/main" val="17140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2208213" y="260351"/>
            <a:ext cx="6870700" cy="771525"/>
          </a:xfrm>
        </p:spPr>
        <p:txBody>
          <a:bodyPr/>
          <a:lstStyle/>
          <a:p>
            <a:pPr marL="838200" indent="-838200"/>
            <a:r>
              <a:rPr lang="tr-TR" b="1">
                <a:solidFill>
                  <a:schemeClr val="folHlink"/>
                </a:solidFill>
              </a:rPr>
              <a:t>Mesihçilik</a:t>
            </a:r>
          </a:p>
        </p:txBody>
      </p:sp>
      <p:sp>
        <p:nvSpPr>
          <p:cNvPr id="362499" name="Rectangle 3"/>
          <p:cNvSpPr>
            <a:spLocks noGrp="1" noChangeArrowheads="1"/>
          </p:cNvSpPr>
          <p:nvPr>
            <p:ph type="body" idx="1"/>
          </p:nvPr>
        </p:nvSpPr>
        <p:spPr/>
        <p:txBody>
          <a:bodyPr/>
          <a:lstStyle/>
          <a:p>
            <a:pPr>
              <a:lnSpc>
                <a:spcPct val="80000"/>
              </a:lnSpc>
            </a:pPr>
            <a:r>
              <a:rPr lang="tr-TR" sz="1800">
                <a:solidFill>
                  <a:srgbClr val="CC0099"/>
                </a:solidFill>
              </a:rPr>
              <a:t>Mesihçilik, Hıristiyanlığın Yahudilikten almış olduğu bir kavramdır. Bilindiği gibi Yahudiler, Hz. Davud’un soyundan gelecek kurtarıcı bir  mesihin  geleceğine inanıyorlardı. Hıristiyanlar, Yahudilerin beklediği bu mesihin Hz. İsa olduğunu iddia ettiler ve onun mesihliğine inandılar. Hıristiyan inancına göre beklenen mesih olan Hz. İsa, insanları günahlardan kurtarmak için kendini feda etti ve göğe yükseldi. O, kıyamete yakın bir zamanda  yeniden gelerek Tanrı Krallığı denilen idareyi kuracaktır. Onun zamanında Hıristiyanlar bu Tanrı Krallığında mutlu bir yaşam süreceklerdir. Protestan mezhebine bağlı olan Hıristiyanların çoğu İsa Mesih’in gelmesinin yakın olduğuna inanırlar. Katolikler ise, onun ne zaman geleceğinin bilinemeyeceğini ve bundan dolayı gündelik hayatı bu inanca göre belirlememek gerektiğini söylerler.</a:t>
            </a:r>
          </a:p>
        </p:txBody>
      </p:sp>
    </p:spTree>
    <p:extLst>
      <p:ext uri="{BB962C8B-B14F-4D97-AF65-F5344CB8AC3E}">
        <p14:creationId xmlns:p14="http://schemas.microsoft.com/office/powerpoint/2010/main" val="26384922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oyalı Kalemler">
  <a:themeElements>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Boyalı Kaleml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yalı Kalemler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Boyalı Kalemler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Boyalı Kalemler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Boyalı Kalemler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Boyalı Kalemler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Boyalı Kalemler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oyalı Kalemler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Boyalı Kalemler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634</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Arial</vt:lpstr>
      <vt:lpstr>Calibri</vt:lpstr>
      <vt:lpstr>Calibri Light</vt:lpstr>
      <vt:lpstr>Comic Sans MS</vt:lpstr>
      <vt:lpstr>Times New Roman</vt:lpstr>
      <vt:lpstr>Office Teması</vt:lpstr>
      <vt:lpstr>Varsayılan Tasarım</vt:lpstr>
      <vt:lpstr>Boyalı Kalemler</vt:lpstr>
      <vt:lpstr>Hıristiyanlığın İnanç Esasları</vt:lpstr>
      <vt:lpstr>On iki maddelik bu inanç sistemi, şu esaslardan oluşmaktadır:  </vt:lpstr>
      <vt:lpstr>Teslis</vt:lpstr>
      <vt:lpstr>PowerPoint Sunusu</vt:lpstr>
      <vt:lpstr>Din Kurucusu Olarak İsa </vt:lpstr>
      <vt:lpstr>PowerPoint Sunusu</vt:lpstr>
      <vt:lpstr>Asli Günah Doktirini</vt:lpstr>
      <vt:lpstr>Mesihçilik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Hıristiyanlığın İnanç Esasları</dc:title>
  <dc:creator>Baki Adam</dc:creator>
  <cp:lastModifiedBy>Baki Adam</cp:lastModifiedBy>
  <cp:revision>2</cp:revision>
  <dcterms:created xsi:type="dcterms:W3CDTF">2018-01-22T16:49:45Z</dcterms:created>
  <dcterms:modified xsi:type="dcterms:W3CDTF">2018-01-22T17:12:29Z</dcterms:modified>
</cp:coreProperties>
</file>