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8A98-5554-4EDE-9D9B-58D8F8BF411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A2FF-77A1-45A2-B3B7-87A56E296B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8A98-5554-4EDE-9D9B-58D8F8BF411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A2FF-77A1-45A2-B3B7-87A56E296B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8A98-5554-4EDE-9D9B-58D8F8BF411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A2FF-77A1-45A2-B3B7-87A56E296B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8A98-5554-4EDE-9D9B-58D8F8BF411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A2FF-77A1-45A2-B3B7-87A56E296B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8A98-5554-4EDE-9D9B-58D8F8BF411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A2FF-77A1-45A2-B3B7-87A56E296B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8A98-5554-4EDE-9D9B-58D8F8BF411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A2FF-77A1-45A2-B3B7-87A56E296B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8A98-5554-4EDE-9D9B-58D8F8BF411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A2FF-77A1-45A2-B3B7-87A56E296B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8A98-5554-4EDE-9D9B-58D8F8BF411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A2FF-77A1-45A2-B3B7-87A56E296B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8A98-5554-4EDE-9D9B-58D8F8BF411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A2FF-77A1-45A2-B3B7-87A56E296B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8A98-5554-4EDE-9D9B-58D8F8BF411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A2FF-77A1-45A2-B3B7-87A56E296B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8A98-5554-4EDE-9D9B-58D8F8BF411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A2FF-77A1-45A2-B3B7-87A56E296B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68A98-5554-4EDE-9D9B-58D8F8BF4115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5A2FF-77A1-45A2-B3B7-87A56E296B8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 Modelleri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İki Yönlü Asimetrik Model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200" smtClean="0"/>
              <a:t>1920’den sonra uygulanmaya başladı.</a:t>
            </a:r>
          </a:p>
          <a:p>
            <a:pPr eaLnBrk="1" hangingPunct="1"/>
            <a:r>
              <a:rPr lang="tr-TR" sz="3200" smtClean="0"/>
              <a:t>Karşılıklı ancak dengesiz bir iletişime dayanır.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smtClean="0"/>
              <a:t>İki Yönlü Asimetrik Model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200" smtClean="0"/>
              <a:t>Amaç: Bilimsel analiz temelinde ikna</a:t>
            </a:r>
          </a:p>
          <a:p>
            <a:pPr eaLnBrk="1" hangingPunct="1"/>
            <a:r>
              <a:rPr lang="tr-TR" sz="3200" smtClean="0"/>
              <a:t>Organizasyonun Hedefi/Kurumsal Amaç: Kamuoyunun, çevrenin kontrolü, hakimiyet</a:t>
            </a:r>
          </a:p>
          <a:p>
            <a:pPr eaLnBrk="1" hangingPunct="1"/>
            <a:r>
              <a:rPr lang="tr-TR" sz="3200" smtClean="0"/>
              <a:t>Halkla İlişkilerin rolü: Danışma</a:t>
            </a:r>
          </a:p>
          <a:p>
            <a:pPr eaLnBrk="1" hangingPunct="1"/>
            <a:r>
              <a:rPr lang="tr-TR" sz="3200" smtClean="0"/>
              <a:t>İletişimin doğası: Çift yönlü, dengesiz etki</a:t>
            </a:r>
            <a:endParaRPr lang="tr-TR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İki Yönlü Asimetrik Model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3200" smtClean="0"/>
              <a:t>İletişim Modeli: Kaynaktan alıcıya feedback</a:t>
            </a:r>
          </a:p>
          <a:p>
            <a:pPr eaLnBrk="1" hangingPunct="1">
              <a:lnSpc>
                <a:spcPct val="90000"/>
              </a:lnSpc>
            </a:pPr>
            <a:r>
              <a:rPr lang="tr-TR" sz="3200" smtClean="0"/>
              <a:t>Araştırmanın Doğası: Kampanyalardan önce ve sonra tutumların kontrol edilmesi</a:t>
            </a:r>
          </a:p>
          <a:p>
            <a:pPr eaLnBrk="1" hangingPunct="1">
              <a:lnSpc>
                <a:spcPct val="90000"/>
              </a:lnSpc>
            </a:pPr>
            <a:r>
              <a:rPr lang="tr-TR" sz="3200" smtClean="0"/>
              <a:t>Tipik temsilcisi: Edward Bernays</a:t>
            </a:r>
          </a:p>
          <a:p>
            <a:pPr eaLnBrk="1" hangingPunct="1">
              <a:lnSpc>
                <a:spcPct val="90000"/>
              </a:lnSpc>
            </a:pPr>
            <a:r>
              <a:rPr lang="tr-TR" sz="3200" smtClean="0"/>
              <a:t>Günümüzde uygulandığı alanlar: Serbest ekonomi, ajanslar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İki Yönlü Asimetrik Model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200" smtClean="0"/>
              <a:t>Halkla ilişkiler çalışmalarının ilk temelleri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İki Yönlü Asimetrik Model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200" smtClean="0"/>
              <a:t>Kamuyu, organizasyonun çıkış noktası ile uyumlu hale getirmeye ikna etmektir.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İki Yönlü Asimetrik Model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200" smtClean="0"/>
              <a:t>Kamunun organizasyona karşı tutumunun ne olduğu ve nasıl değiştirilebileceği tespit edilmeye çalışılır.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İki Yönlü Asimetrik Model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200" smtClean="0"/>
              <a:t>Amacı: Bilimsel verilere dayanarak ikna etmektir.</a:t>
            </a:r>
          </a:p>
          <a:p>
            <a:pPr eaLnBrk="1" hangingPunct="1"/>
            <a:r>
              <a:rPr lang="tr-TR" sz="3200" smtClean="0"/>
              <a:t>“feed back”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Halkla İlişkiler Modelleri</vt:lpstr>
      <vt:lpstr>İki Yönlü Asimetrik Model</vt:lpstr>
      <vt:lpstr>İki Yönlü Asimetrik Model</vt:lpstr>
      <vt:lpstr>İki Yönlü Asimetrik Model</vt:lpstr>
      <vt:lpstr>İki Yönlü Asimetrik Model</vt:lpstr>
      <vt:lpstr>İki Yönlü Asimetrik Model</vt:lpstr>
      <vt:lpstr>İki Yönlü Asimetrik Model</vt:lpstr>
      <vt:lpstr>İki Yönlü Asimetrik Model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1</cp:revision>
  <dcterms:created xsi:type="dcterms:W3CDTF">2018-05-07T06:48:06Z</dcterms:created>
  <dcterms:modified xsi:type="dcterms:W3CDTF">2018-05-07T06:49:00Z</dcterms:modified>
</cp:coreProperties>
</file>