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0817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토론</a:t>
            </a:r>
            <a:r>
              <a:rPr lang="en-US" altLang="ko-KR" dirty="0"/>
              <a:t>2</a:t>
            </a:r>
          </a:p>
          <a:p>
            <a:r>
              <a:rPr lang="ko-KR" altLang="en-US" dirty="0"/>
              <a:t>출석률</a:t>
            </a:r>
            <a:r>
              <a:rPr lang="en-US" altLang="ko-KR" dirty="0"/>
              <a:t>, </a:t>
            </a:r>
            <a:r>
              <a:rPr lang="ko-KR" altLang="en-US" dirty="0"/>
              <a:t>성적에 반영해야 하는가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D70E4A1-C3A4-495F-9252-D8E21BFF39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84" t="13567" r="41185" b="10176"/>
          <a:stretch/>
        </p:blipFill>
        <p:spPr>
          <a:xfrm>
            <a:off x="1171073" y="326553"/>
            <a:ext cx="4588042" cy="653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8</cp:revision>
  <dcterms:created xsi:type="dcterms:W3CDTF">2020-05-15T09:01:14Z</dcterms:created>
  <dcterms:modified xsi:type="dcterms:W3CDTF">2020-05-15T09:14:46Z</dcterms:modified>
</cp:coreProperties>
</file>