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567" r:id="rId2"/>
    <p:sldId id="572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200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Mayalar ve maya ürünlerinin</a:t>
            </a:r>
            <a:br>
              <a:rPr lang="tr-TR" dirty="0" smtClean="0"/>
            </a:br>
            <a:r>
              <a:rPr lang="tr-TR" dirty="0" smtClean="0"/>
              <a:t>endüstriyel kullanımı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435280" cy="49251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1600" b="1" dirty="0" smtClean="0">
                <a:solidFill>
                  <a:srgbClr val="FFFF00"/>
                </a:solidFill>
              </a:rPr>
              <a:t>Maya hücrelerinin üretimi</a:t>
            </a:r>
          </a:p>
          <a:p>
            <a:r>
              <a:rPr lang="tr-TR" sz="1600" dirty="0" smtClean="0"/>
              <a:t>Ekmek mayası, ekmek yapımı için</a:t>
            </a:r>
          </a:p>
          <a:p>
            <a:r>
              <a:rPr lang="tr-TR" sz="1600" dirty="0" smtClean="0"/>
              <a:t>Kuru gıda mayası, gıda katkısı için</a:t>
            </a:r>
          </a:p>
          <a:p>
            <a:r>
              <a:rPr lang="tr-TR" sz="1600" dirty="0" smtClean="0"/>
              <a:t>Kuru yem mayası, hayvan yemleri için</a:t>
            </a:r>
          </a:p>
          <a:p>
            <a:pPr>
              <a:buNone/>
            </a:pPr>
            <a:r>
              <a:rPr lang="tr-TR" sz="1600" b="1" dirty="0" smtClean="0">
                <a:solidFill>
                  <a:srgbClr val="FFFF00"/>
                </a:solidFill>
              </a:rPr>
              <a:t>Maya Ürünleri</a:t>
            </a:r>
          </a:p>
          <a:p>
            <a:r>
              <a:rPr lang="tr-TR" sz="1600" dirty="0" smtClean="0"/>
              <a:t>Maya özütü, mikrobiyal kültür ortamları için</a:t>
            </a:r>
          </a:p>
          <a:p>
            <a:r>
              <a:rPr lang="tr-TR" sz="1600" dirty="0" smtClean="0"/>
              <a:t>B vitaminleri, vitamin D</a:t>
            </a:r>
          </a:p>
          <a:p>
            <a:r>
              <a:rPr lang="tr-TR" sz="1600" dirty="0" smtClean="0"/>
              <a:t>Besin endüstrisi için enzimler: invertaz (sukraz),</a:t>
            </a:r>
          </a:p>
          <a:p>
            <a:r>
              <a:rPr lang="tr-TR" sz="1600" dirty="0" smtClean="0"/>
              <a:t>galaktosidaz</a:t>
            </a:r>
          </a:p>
          <a:p>
            <a:r>
              <a:rPr lang="tr-TR" sz="1600" dirty="0" smtClean="0"/>
              <a:t>Araştırma için biyokimyasallar: ATP, NAD+, RNA</a:t>
            </a:r>
          </a:p>
          <a:p>
            <a:pPr>
              <a:buNone/>
            </a:pPr>
            <a:r>
              <a:rPr lang="tr-TR" sz="1600" b="1" dirty="0" smtClean="0">
                <a:solidFill>
                  <a:srgbClr val="FFFF00"/>
                </a:solidFill>
              </a:rPr>
              <a:t>Mayalardan fermentasyon ürünleri</a:t>
            </a:r>
          </a:p>
          <a:p>
            <a:r>
              <a:rPr lang="tr-TR" sz="1600" dirty="0" smtClean="0"/>
              <a:t>Etanol, endüstriyel alkol olarak ve yakıt katkı maddesi</a:t>
            </a:r>
          </a:p>
          <a:p>
            <a:r>
              <a:rPr lang="tr-TR" sz="1600" dirty="0" smtClean="0"/>
              <a:t>olarak</a:t>
            </a:r>
          </a:p>
          <a:p>
            <a:r>
              <a:rPr lang="tr-TR" sz="1600" dirty="0" smtClean="0"/>
              <a:t>Gliserol</a:t>
            </a:r>
          </a:p>
          <a:p>
            <a:r>
              <a:rPr lang="tr-TR" sz="1600" dirty="0" smtClean="0"/>
              <a:t>İçecek alkol</a:t>
            </a:r>
          </a:p>
          <a:p>
            <a:r>
              <a:rPr lang="tr-TR" sz="1600" dirty="0" smtClean="0"/>
              <a:t>Bira, şarap</a:t>
            </a:r>
          </a:p>
          <a:p>
            <a:pPr>
              <a:buNone/>
            </a:pPr>
            <a:r>
              <a:rPr lang="tr-TR" sz="1600" b="1" dirty="0" smtClean="0">
                <a:solidFill>
                  <a:srgbClr val="FFFF00"/>
                </a:solidFill>
              </a:rPr>
              <a:t>Distile içecekler</a:t>
            </a:r>
          </a:p>
          <a:p>
            <a:r>
              <a:rPr lang="tr-TR" sz="1600" dirty="0" smtClean="0"/>
              <a:t>Viski, brendi, votka, rom</a:t>
            </a:r>
          </a:p>
          <a:p>
            <a:pPr>
              <a:buNone/>
            </a:pPr>
            <a:endParaRPr lang="tr-TR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Maya hücreleri ekmek-pasta yapımı ve besin endüstrilerinde </a:t>
            </a:r>
            <a:r>
              <a:rPr lang="sv-SE" dirty="0" smtClean="0"/>
              <a:t>kullanılmak üzere üretilir. Ticari maya, ana karbon</a:t>
            </a:r>
            <a:r>
              <a:rPr lang="tr-TR" dirty="0" smtClean="0"/>
              <a:t> ve enerji kaynağı olarak melas kullanarak, büyük-ölçekli havalandırmalı fermentörlerde üretilir.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1060</TotalTime>
  <Words>116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Apex</vt:lpstr>
      <vt:lpstr>Mayalar ve maya ürünlerinin endüstriyel kullanımı 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2017-01-31T21:23:06Z</dcterms:modified>
</cp:coreProperties>
</file>