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6.svg"/><Relationship Id="rId4" Type="http://schemas.openxmlformats.org/officeDocument/2006/relationships/image" Target="../media/image12.svg"/><Relationship Id="rId9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6.svg"/><Relationship Id="rId4" Type="http://schemas.openxmlformats.org/officeDocument/2006/relationships/image" Target="../media/image12.svg"/><Relationship Id="rId9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03BD8D-FF43-4DAD-8247-014F1534E44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6A1CA2C-76B6-4DA7-B47E-133A2C80411E}">
      <dgm:prSet/>
      <dgm:spPr/>
      <dgm:t>
        <a:bodyPr/>
        <a:lstStyle/>
        <a:p>
          <a:r>
            <a:rPr lang="tr-TR"/>
            <a:t>Siyasal Kurumlar:</a:t>
          </a:r>
          <a:endParaRPr lang="en-US"/>
        </a:p>
      </dgm:t>
    </dgm:pt>
    <dgm:pt modelId="{C18E7833-C9BC-4F27-8610-7204E12D4FD9}" type="parTrans" cxnId="{514F2888-7984-4840-8080-BE25D30524CC}">
      <dgm:prSet/>
      <dgm:spPr/>
      <dgm:t>
        <a:bodyPr/>
        <a:lstStyle/>
        <a:p>
          <a:endParaRPr lang="en-US"/>
        </a:p>
      </dgm:t>
    </dgm:pt>
    <dgm:pt modelId="{D2B3FD98-B559-4227-BE29-0C63DD10378A}" type="sibTrans" cxnId="{514F2888-7984-4840-8080-BE25D30524CC}">
      <dgm:prSet/>
      <dgm:spPr/>
      <dgm:t>
        <a:bodyPr/>
        <a:lstStyle/>
        <a:p>
          <a:endParaRPr lang="en-US"/>
        </a:p>
      </dgm:t>
    </dgm:pt>
    <dgm:pt modelId="{9545293B-6FB8-4855-ABAB-C9B70658F055}">
      <dgm:prSet/>
      <dgm:spPr/>
      <dgm:t>
        <a:bodyPr/>
        <a:lstStyle/>
        <a:p>
          <a:r>
            <a:rPr lang="tr-TR"/>
            <a:t>Örnek olarak Atina ele alınabilir:</a:t>
          </a:r>
          <a:endParaRPr lang="en-US"/>
        </a:p>
      </dgm:t>
    </dgm:pt>
    <dgm:pt modelId="{38826A48-1F7E-4509-B38C-127CC53D8958}" type="parTrans" cxnId="{E47D289A-16F2-4E3F-A13C-003E88520F52}">
      <dgm:prSet/>
      <dgm:spPr/>
      <dgm:t>
        <a:bodyPr/>
        <a:lstStyle/>
        <a:p>
          <a:endParaRPr lang="en-US"/>
        </a:p>
      </dgm:t>
    </dgm:pt>
    <dgm:pt modelId="{1BF84B53-7178-46F5-AF2A-E88BAA1FD175}" type="sibTrans" cxnId="{E47D289A-16F2-4E3F-A13C-003E88520F52}">
      <dgm:prSet/>
      <dgm:spPr/>
      <dgm:t>
        <a:bodyPr/>
        <a:lstStyle/>
        <a:p>
          <a:endParaRPr lang="en-US"/>
        </a:p>
      </dgm:t>
    </dgm:pt>
    <dgm:pt modelId="{5A449DD7-0BED-42F7-8590-4B02DE9777A5}">
      <dgm:prSet/>
      <dgm:spPr/>
      <dgm:t>
        <a:bodyPr/>
        <a:lstStyle/>
        <a:p>
          <a:r>
            <a:rPr lang="tr-TR"/>
            <a:t>Bütün Atinalı erkek vatandaşlar 20 yaşına gelen her Atinalının katılabileceği şehir meclisi olan Eklesia’yı meydana getirirlerdi. Meclis yılda 10 kere ve ayrıca kurulun çağrısı üzerine olağanüstü olarak toplanırdı.</a:t>
          </a:r>
          <a:endParaRPr lang="en-US"/>
        </a:p>
      </dgm:t>
    </dgm:pt>
    <dgm:pt modelId="{90E25BB4-1E73-453B-AF24-AAAD184B8F8B}" type="parTrans" cxnId="{9BD958DC-6165-4ABF-B9EB-9A9B507D9D1F}">
      <dgm:prSet/>
      <dgm:spPr/>
      <dgm:t>
        <a:bodyPr/>
        <a:lstStyle/>
        <a:p>
          <a:endParaRPr lang="en-US"/>
        </a:p>
      </dgm:t>
    </dgm:pt>
    <dgm:pt modelId="{99F991B4-7CA6-48FA-ADD5-4BB6429DCD4B}" type="sibTrans" cxnId="{9BD958DC-6165-4ABF-B9EB-9A9B507D9D1F}">
      <dgm:prSet/>
      <dgm:spPr/>
      <dgm:t>
        <a:bodyPr/>
        <a:lstStyle/>
        <a:p>
          <a:endParaRPr lang="en-US"/>
        </a:p>
      </dgm:t>
    </dgm:pt>
    <dgm:pt modelId="{F24EAF75-3B4C-46A6-AE1E-1F59DFFDAC16}" type="pres">
      <dgm:prSet presAssocID="{8E03BD8D-FF43-4DAD-8247-014F1534E44A}" presName="root" presStyleCnt="0">
        <dgm:presLayoutVars>
          <dgm:dir/>
          <dgm:resizeHandles val="exact"/>
        </dgm:presLayoutVars>
      </dgm:prSet>
      <dgm:spPr/>
    </dgm:pt>
    <dgm:pt modelId="{4271C45F-8219-440E-8EF8-1F81DD66AB93}" type="pres">
      <dgm:prSet presAssocID="{06A1CA2C-76B6-4DA7-B47E-133A2C80411E}" presName="compNode" presStyleCnt="0"/>
      <dgm:spPr/>
    </dgm:pt>
    <dgm:pt modelId="{68DFF60C-97E6-43F4-BB47-9B3EFB4B3BF2}" type="pres">
      <dgm:prSet presAssocID="{06A1CA2C-76B6-4DA7-B47E-133A2C80411E}" presName="bgRect" presStyleLbl="bgShp" presStyleIdx="0" presStyleCnt="3"/>
      <dgm:spPr/>
    </dgm:pt>
    <dgm:pt modelId="{134267C3-A1B9-4EB5-A2B3-D40D14857CAD}" type="pres">
      <dgm:prSet presAssocID="{06A1CA2C-76B6-4DA7-B47E-133A2C80411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C1499A6C-0455-45A9-804D-46E59F07885A}" type="pres">
      <dgm:prSet presAssocID="{06A1CA2C-76B6-4DA7-B47E-133A2C80411E}" presName="spaceRect" presStyleCnt="0"/>
      <dgm:spPr/>
    </dgm:pt>
    <dgm:pt modelId="{1C27F720-178E-4D21-8FB1-718873184BF2}" type="pres">
      <dgm:prSet presAssocID="{06A1CA2C-76B6-4DA7-B47E-133A2C80411E}" presName="parTx" presStyleLbl="revTx" presStyleIdx="0" presStyleCnt="3">
        <dgm:presLayoutVars>
          <dgm:chMax val="0"/>
          <dgm:chPref val="0"/>
        </dgm:presLayoutVars>
      </dgm:prSet>
      <dgm:spPr/>
    </dgm:pt>
    <dgm:pt modelId="{5FD45383-1693-479B-AC95-8AB1587B3DD6}" type="pres">
      <dgm:prSet presAssocID="{D2B3FD98-B559-4227-BE29-0C63DD10378A}" presName="sibTrans" presStyleCnt="0"/>
      <dgm:spPr/>
    </dgm:pt>
    <dgm:pt modelId="{ABD3F1BC-E000-4BB4-B1B1-792250FDCE06}" type="pres">
      <dgm:prSet presAssocID="{9545293B-6FB8-4855-ABAB-C9B70658F055}" presName="compNode" presStyleCnt="0"/>
      <dgm:spPr/>
    </dgm:pt>
    <dgm:pt modelId="{249F2191-25A3-42A1-A5C8-888EBD2CFBF2}" type="pres">
      <dgm:prSet presAssocID="{9545293B-6FB8-4855-ABAB-C9B70658F055}" presName="bgRect" presStyleLbl="bgShp" presStyleIdx="1" presStyleCnt="3"/>
      <dgm:spPr/>
    </dgm:pt>
    <dgm:pt modelId="{CEC4FF86-4FA0-45C1-A292-A69E59FE65A6}" type="pres">
      <dgm:prSet presAssocID="{9545293B-6FB8-4855-ABAB-C9B70658F055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4F4659DF-22FC-45FE-8032-54A718C49A79}" type="pres">
      <dgm:prSet presAssocID="{9545293B-6FB8-4855-ABAB-C9B70658F055}" presName="spaceRect" presStyleCnt="0"/>
      <dgm:spPr/>
    </dgm:pt>
    <dgm:pt modelId="{245A098C-3052-4C76-BE6A-C0E8AEF26705}" type="pres">
      <dgm:prSet presAssocID="{9545293B-6FB8-4855-ABAB-C9B70658F055}" presName="parTx" presStyleLbl="revTx" presStyleIdx="1" presStyleCnt="3">
        <dgm:presLayoutVars>
          <dgm:chMax val="0"/>
          <dgm:chPref val="0"/>
        </dgm:presLayoutVars>
      </dgm:prSet>
      <dgm:spPr/>
    </dgm:pt>
    <dgm:pt modelId="{54A3F37B-C0CA-41F9-ABED-ACF4F8D13973}" type="pres">
      <dgm:prSet presAssocID="{1BF84B53-7178-46F5-AF2A-E88BAA1FD175}" presName="sibTrans" presStyleCnt="0"/>
      <dgm:spPr/>
    </dgm:pt>
    <dgm:pt modelId="{C216C3BC-47CC-47B2-9888-9AC74B2C6F9C}" type="pres">
      <dgm:prSet presAssocID="{5A449DD7-0BED-42F7-8590-4B02DE9777A5}" presName="compNode" presStyleCnt="0"/>
      <dgm:spPr/>
    </dgm:pt>
    <dgm:pt modelId="{BF7080D1-21FC-4F44-B1AC-0F93B6607331}" type="pres">
      <dgm:prSet presAssocID="{5A449DD7-0BED-42F7-8590-4B02DE9777A5}" presName="bgRect" presStyleLbl="bgShp" presStyleIdx="2" presStyleCnt="3"/>
      <dgm:spPr/>
    </dgm:pt>
    <dgm:pt modelId="{6B25652B-C741-4151-A7E2-A0B6E38C6948}" type="pres">
      <dgm:prSet presAssocID="{5A449DD7-0BED-42F7-8590-4B02DE9777A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ptain"/>
        </a:ext>
      </dgm:extLst>
    </dgm:pt>
    <dgm:pt modelId="{269136E1-BD28-462A-8C81-A40C974720CE}" type="pres">
      <dgm:prSet presAssocID="{5A449DD7-0BED-42F7-8590-4B02DE9777A5}" presName="spaceRect" presStyleCnt="0"/>
      <dgm:spPr/>
    </dgm:pt>
    <dgm:pt modelId="{6F9295D2-A249-40A6-9DD1-3579EE374B10}" type="pres">
      <dgm:prSet presAssocID="{5A449DD7-0BED-42F7-8590-4B02DE9777A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57292E0C-E89A-4713-BA77-40266D096DEB}" type="presOf" srcId="{9545293B-6FB8-4855-ABAB-C9B70658F055}" destId="{245A098C-3052-4C76-BE6A-C0E8AEF26705}" srcOrd="0" destOrd="0" presId="urn:microsoft.com/office/officeart/2018/2/layout/IconVerticalSolidList"/>
    <dgm:cxn modelId="{3B955012-3C6B-406E-AA33-2EA4DAD0F612}" type="presOf" srcId="{8E03BD8D-FF43-4DAD-8247-014F1534E44A}" destId="{F24EAF75-3B4C-46A6-AE1E-1F59DFFDAC16}" srcOrd="0" destOrd="0" presId="urn:microsoft.com/office/officeart/2018/2/layout/IconVerticalSolidList"/>
    <dgm:cxn modelId="{B5877522-0361-4C59-8AE2-224268A0B911}" type="presOf" srcId="{5A449DD7-0BED-42F7-8590-4B02DE9777A5}" destId="{6F9295D2-A249-40A6-9DD1-3579EE374B10}" srcOrd="0" destOrd="0" presId="urn:microsoft.com/office/officeart/2018/2/layout/IconVerticalSolidList"/>
    <dgm:cxn modelId="{6E0AF66A-6260-4789-95F1-33D7DFBE2A9F}" type="presOf" srcId="{06A1CA2C-76B6-4DA7-B47E-133A2C80411E}" destId="{1C27F720-178E-4D21-8FB1-718873184BF2}" srcOrd="0" destOrd="0" presId="urn:microsoft.com/office/officeart/2018/2/layout/IconVerticalSolidList"/>
    <dgm:cxn modelId="{514F2888-7984-4840-8080-BE25D30524CC}" srcId="{8E03BD8D-FF43-4DAD-8247-014F1534E44A}" destId="{06A1CA2C-76B6-4DA7-B47E-133A2C80411E}" srcOrd="0" destOrd="0" parTransId="{C18E7833-C9BC-4F27-8610-7204E12D4FD9}" sibTransId="{D2B3FD98-B559-4227-BE29-0C63DD10378A}"/>
    <dgm:cxn modelId="{E47D289A-16F2-4E3F-A13C-003E88520F52}" srcId="{8E03BD8D-FF43-4DAD-8247-014F1534E44A}" destId="{9545293B-6FB8-4855-ABAB-C9B70658F055}" srcOrd="1" destOrd="0" parTransId="{38826A48-1F7E-4509-B38C-127CC53D8958}" sibTransId="{1BF84B53-7178-46F5-AF2A-E88BAA1FD175}"/>
    <dgm:cxn modelId="{9BD958DC-6165-4ABF-B9EB-9A9B507D9D1F}" srcId="{8E03BD8D-FF43-4DAD-8247-014F1534E44A}" destId="{5A449DD7-0BED-42F7-8590-4B02DE9777A5}" srcOrd="2" destOrd="0" parTransId="{90E25BB4-1E73-453B-AF24-AAAD184B8F8B}" sibTransId="{99F991B4-7CA6-48FA-ADD5-4BB6429DCD4B}"/>
    <dgm:cxn modelId="{778D34BE-6BF1-49E1-99C8-87B01A009FB4}" type="presParOf" srcId="{F24EAF75-3B4C-46A6-AE1E-1F59DFFDAC16}" destId="{4271C45F-8219-440E-8EF8-1F81DD66AB93}" srcOrd="0" destOrd="0" presId="urn:microsoft.com/office/officeart/2018/2/layout/IconVerticalSolidList"/>
    <dgm:cxn modelId="{C6D95C05-DF93-4402-AB59-E53012872877}" type="presParOf" srcId="{4271C45F-8219-440E-8EF8-1F81DD66AB93}" destId="{68DFF60C-97E6-43F4-BB47-9B3EFB4B3BF2}" srcOrd="0" destOrd="0" presId="urn:microsoft.com/office/officeart/2018/2/layout/IconVerticalSolidList"/>
    <dgm:cxn modelId="{0A9BC9B4-22B4-4F2D-896A-92D53539E628}" type="presParOf" srcId="{4271C45F-8219-440E-8EF8-1F81DD66AB93}" destId="{134267C3-A1B9-4EB5-A2B3-D40D14857CAD}" srcOrd="1" destOrd="0" presId="urn:microsoft.com/office/officeart/2018/2/layout/IconVerticalSolidList"/>
    <dgm:cxn modelId="{7981E5F1-97F2-4FD9-B6DA-6CBC8DF8446D}" type="presParOf" srcId="{4271C45F-8219-440E-8EF8-1F81DD66AB93}" destId="{C1499A6C-0455-45A9-804D-46E59F07885A}" srcOrd="2" destOrd="0" presId="urn:microsoft.com/office/officeart/2018/2/layout/IconVerticalSolidList"/>
    <dgm:cxn modelId="{EF4A81AB-3108-409C-948D-60214F8BE000}" type="presParOf" srcId="{4271C45F-8219-440E-8EF8-1F81DD66AB93}" destId="{1C27F720-178E-4D21-8FB1-718873184BF2}" srcOrd="3" destOrd="0" presId="urn:microsoft.com/office/officeart/2018/2/layout/IconVerticalSolidList"/>
    <dgm:cxn modelId="{6140A453-1230-4A57-B738-EC8CBF914049}" type="presParOf" srcId="{F24EAF75-3B4C-46A6-AE1E-1F59DFFDAC16}" destId="{5FD45383-1693-479B-AC95-8AB1587B3DD6}" srcOrd="1" destOrd="0" presId="urn:microsoft.com/office/officeart/2018/2/layout/IconVerticalSolidList"/>
    <dgm:cxn modelId="{DB08720F-C000-4405-855B-33A927EFD0B6}" type="presParOf" srcId="{F24EAF75-3B4C-46A6-AE1E-1F59DFFDAC16}" destId="{ABD3F1BC-E000-4BB4-B1B1-792250FDCE06}" srcOrd="2" destOrd="0" presId="urn:microsoft.com/office/officeart/2018/2/layout/IconVerticalSolidList"/>
    <dgm:cxn modelId="{13403018-D970-4375-BA02-BE2D93AB5CE0}" type="presParOf" srcId="{ABD3F1BC-E000-4BB4-B1B1-792250FDCE06}" destId="{249F2191-25A3-42A1-A5C8-888EBD2CFBF2}" srcOrd="0" destOrd="0" presId="urn:microsoft.com/office/officeart/2018/2/layout/IconVerticalSolidList"/>
    <dgm:cxn modelId="{B337CD66-A3BB-4282-9DF5-0A374330E731}" type="presParOf" srcId="{ABD3F1BC-E000-4BB4-B1B1-792250FDCE06}" destId="{CEC4FF86-4FA0-45C1-A292-A69E59FE65A6}" srcOrd="1" destOrd="0" presId="urn:microsoft.com/office/officeart/2018/2/layout/IconVerticalSolidList"/>
    <dgm:cxn modelId="{A35548CA-2490-44BE-87A4-B9AD3E4EE699}" type="presParOf" srcId="{ABD3F1BC-E000-4BB4-B1B1-792250FDCE06}" destId="{4F4659DF-22FC-45FE-8032-54A718C49A79}" srcOrd="2" destOrd="0" presId="urn:microsoft.com/office/officeart/2018/2/layout/IconVerticalSolidList"/>
    <dgm:cxn modelId="{5758EFC8-1FB7-4538-8867-8078312525E7}" type="presParOf" srcId="{ABD3F1BC-E000-4BB4-B1B1-792250FDCE06}" destId="{245A098C-3052-4C76-BE6A-C0E8AEF26705}" srcOrd="3" destOrd="0" presId="urn:microsoft.com/office/officeart/2018/2/layout/IconVerticalSolidList"/>
    <dgm:cxn modelId="{03203D93-A866-404F-929C-C168D43C8167}" type="presParOf" srcId="{F24EAF75-3B4C-46A6-AE1E-1F59DFFDAC16}" destId="{54A3F37B-C0CA-41F9-ABED-ACF4F8D13973}" srcOrd="3" destOrd="0" presId="urn:microsoft.com/office/officeart/2018/2/layout/IconVerticalSolidList"/>
    <dgm:cxn modelId="{7BD07C1D-98D7-438C-B2DB-5DCE9D7324D0}" type="presParOf" srcId="{F24EAF75-3B4C-46A6-AE1E-1F59DFFDAC16}" destId="{C216C3BC-47CC-47B2-9888-9AC74B2C6F9C}" srcOrd="4" destOrd="0" presId="urn:microsoft.com/office/officeart/2018/2/layout/IconVerticalSolidList"/>
    <dgm:cxn modelId="{C64C2C69-78CC-432C-9862-9C9CE937BB48}" type="presParOf" srcId="{C216C3BC-47CC-47B2-9888-9AC74B2C6F9C}" destId="{BF7080D1-21FC-4F44-B1AC-0F93B6607331}" srcOrd="0" destOrd="0" presId="urn:microsoft.com/office/officeart/2018/2/layout/IconVerticalSolidList"/>
    <dgm:cxn modelId="{FCBA490E-A52E-42EF-A1BD-DB93FDB9A5BA}" type="presParOf" srcId="{C216C3BC-47CC-47B2-9888-9AC74B2C6F9C}" destId="{6B25652B-C741-4151-A7E2-A0B6E38C6948}" srcOrd="1" destOrd="0" presId="urn:microsoft.com/office/officeart/2018/2/layout/IconVerticalSolidList"/>
    <dgm:cxn modelId="{71FC93C8-57E3-45B3-9A77-A3FBD01F03E3}" type="presParOf" srcId="{C216C3BC-47CC-47B2-9888-9AC74B2C6F9C}" destId="{269136E1-BD28-462A-8C81-A40C974720CE}" srcOrd="2" destOrd="0" presId="urn:microsoft.com/office/officeart/2018/2/layout/IconVerticalSolidList"/>
    <dgm:cxn modelId="{C2909827-7988-4A22-AFAB-F60803C3C640}" type="presParOf" srcId="{C216C3BC-47CC-47B2-9888-9AC74B2C6F9C}" destId="{6F9295D2-A249-40A6-9DD1-3579EE374B1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9A1FC1-0DD2-4568-A452-74F48C7DB8E1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BFDB6040-EBC7-4DC6-B3B1-8FB6DF0FDF8A}">
      <dgm:prSet custT="1"/>
      <dgm:spPr/>
      <dgm:t>
        <a:bodyPr/>
        <a:lstStyle/>
        <a:p>
          <a:r>
            <a:rPr lang="tr-TR" sz="1200" dirty="0"/>
            <a:t>Atina'daki en önemli yönetim heyetleri </a:t>
          </a:r>
          <a:r>
            <a:rPr lang="tr-TR" sz="1200" dirty="0" err="1"/>
            <a:t>Beşyüzler</a:t>
          </a:r>
          <a:r>
            <a:rPr lang="tr-TR" sz="1200" dirty="0"/>
            <a:t> Kurulu ve halk tarafında seçilmiş olan büyük jürileri ile mahkemelerdi. </a:t>
          </a:r>
          <a:endParaRPr lang="en-US" sz="1200" dirty="0"/>
        </a:p>
      </dgm:t>
    </dgm:pt>
    <dgm:pt modelId="{E083B402-3CAC-4E90-994D-CC8ECD9E8711}" type="parTrans" cxnId="{37B96DA8-916A-4651-80C4-D16F398D5908}">
      <dgm:prSet/>
      <dgm:spPr/>
      <dgm:t>
        <a:bodyPr/>
        <a:lstStyle/>
        <a:p>
          <a:endParaRPr lang="en-US"/>
        </a:p>
      </dgm:t>
    </dgm:pt>
    <dgm:pt modelId="{181AC785-48D7-4AA7-A5AC-22C8A299B6C0}" type="sibTrans" cxnId="{37B96DA8-916A-4651-80C4-D16F398D5908}">
      <dgm:prSet/>
      <dgm:spPr/>
      <dgm:t>
        <a:bodyPr/>
        <a:lstStyle/>
        <a:p>
          <a:endParaRPr lang="en-US"/>
        </a:p>
      </dgm:t>
    </dgm:pt>
    <dgm:pt modelId="{34ABD42E-698C-4906-B80E-2C35D4E66FA5}">
      <dgm:prSet/>
      <dgm:spPr/>
      <dgm:t>
        <a:bodyPr/>
        <a:lstStyle/>
        <a:p>
          <a:r>
            <a:rPr lang="tr-TR"/>
            <a:t>Atinalıların on kabilesinden her biri elli üye verir ve bir kabileye bağlı elli kişi seçim devresinin 10 da biri süresince etkinlik gösterirdi. </a:t>
          </a:r>
          <a:endParaRPr lang="en-US"/>
        </a:p>
      </dgm:t>
    </dgm:pt>
    <dgm:pt modelId="{5DE2CB36-CF09-4306-AB3A-5A51B8376809}" type="parTrans" cxnId="{33FF2A27-E0B7-4D83-A114-D1E23945C0BD}">
      <dgm:prSet/>
      <dgm:spPr/>
      <dgm:t>
        <a:bodyPr/>
        <a:lstStyle/>
        <a:p>
          <a:endParaRPr lang="en-US"/>
        </a:p>
      </dgm:t>
    </dgm:pt>
    <dgm:pt modelId="{039FA2F9-377B-4FB6-826E-86A0B7ADFD6E}" type="sibTrans" cxnId="{33FF2A27-E0B7-4D83-A114-D1E23945C0BD}">
      <dgm:prSet/>
      <dgm:spPr/>
      <dgm:t>
        <a:bodyPr/>
        <a:lstStyle/>
        <a:p>
          <a:endParaRPr lang="en-US"/>
        </a:p>
      </dgm:t>
    </dgm:pt>
    <dgm:pt modelId="{63538CDE-BE9C-488F-BA79-43F68F7E8A06}">
      <dgm:prSet/>
      <dgm:spPr/>
      <dgm:t>
        <a:bodyPr/>
        <a:lstStyle/>
        <a:p>
          <a:r>
            <a:rPr lang="tr-TR"/>
            <a:t>Elli kişiden biri bir günlüğüne başkan seçilirdi.</a:t>
          </a:r>
          <a:endParaRPr lang="en-US"/>
        </a:p>
      </dgm:t>
    </dgm:pt>
    <dgm:pt modelId="{58578844-6613-45A4-B29D-135E9FE9AA63}" type="parTrans" cxnId="{93890E0F-C074-4A09-8639-8339019D959A}">
      <dgm:prSet/>
      <dgm:spPr/>
      <dgm:t>
        <a:bodyPr/>
        <a:lstStyle/>
        <a:p>
          <a:endParaRPr lang="en-US"/>
        </a:p>
      </dgm:t>
    </dgm:pt>
    <dgm:pt modelId="{BAD74D60-5541-4A29-8EC0-65EABDD8FBB8}" type="sibTrans" cxnId="{93890E0F-C074-4A09-8639-8339019D959A}">
      <dgm:prSet/>
      <dgm:spPr/>
      <dgm:t>
        <a:bodyPr/>
        <a:lstStyle/>
        <a:p>
          <a:endParaRPr lang="en-US"/>
        </a:p>
      </dgm:t>
    </dgm:pt>
    <dgm:pt modelId="{E5BFDA9C-4137-41B8-934F-425EE7755845}">
      <dgm:prSet/>
      <dgm:spPr/>
      <dgm:t>
        <a:bodyPr/>
        <a:lstStyle/>
        <a:p>
          <a:r>
            <a:rPr lang="tr-TR"/>
            <a:t>Kanunların denetlenmesi  mahkemelerde gerçekleşirdi.</a:t>
          </a:r>
          <a:endParaRPr lang="en-US"/>
        </a:p>
      </dgm:t>
    </dgm:pt>
    <dgm:pt modelId="{20B7E002-4499-4130-87E1-0BB965A7AAFB}" type="parTrans" cxnId="{3705060C-6A9E-4FDC-93C0-395DB19B0144}">
      <dgm:prSet/>
      <dgm:spPr/>
      <dgm:t>
        <a:bodyPr/>
        <a:lstStyle/>
        <a:p>
          <a:endParaRPr lang="en-US"/>
        </a:p>
      </dgm:t>
    </dgm:pt>
    <dgm:pt modelId="{D51FF78F-8AB9-41EC-BF01-D77101953CDD}" type="sibTrans" cxnId="{3705060C-6A9E-4FDC-93C0-395DB19B0144}">
      <dgm:prSet/>
      <dgm:spPr/>
      <dgm:t>
        <a:bodyPr/>
        <a:lstStyle/>
        <a:p>
          <a:endParaRPr lang="en-US"/>
        </a:p>
      </dgm:t>
    </dgm:pt>
    <dgm:pt modelId="{8B157171-7F27-47D2-AD8F-432663258B18}">
      <dgm:prSet/>
      <dgm:spPr/>
      <dgm:t>
        <a:bodyPr/>
        <a:lstStyle/>
        <a:p>
          <a:r>
            <a:rPr lang="tr-TR" dirty="0"/>
            <a:t>Jüri üyeleri demeler tarafından seçilirdi. Mahkemeler 201 kişiden az olamazdı ve çoğu zaman 501 veya daha fazla kişiden oluşurdu (George Sabine).</a:t>
          </a:r>
          <a:endParaRPr lang="en-US" dirty="0"/>
        </a:p>
      </dgm:t>
    </dgm:pt>
    <dgm:pt modelId="{E6240EF4-AD99-4AD5-9F1C-B572CDB5AF22}" type="parTrans" cxnId="{69ACA243-05B4-4B63-87B6-7A27C2B9171C}">
      <dgm:prSet/>
      <dgm:spPr/>
      <dgm:t>
        <a:bodyPr/>
        <a:lstStyle/>
        <a:p>
          <a:endParaRPr lang="en-US"/>
        </a:p>
      </dgm:t>
    </dgm:pt>
    <dgm:pt modelId="{2AB21266-0411-4A6B-84F9-3011228B31FB}" type="sibTrans" cxnId="{69ACA243-05B4-4B63-87B6-7A27C2B9171C}">
      <dgm:prSet/>
      <dgm:spPr/>
      <dgm:t>
        <a:bodyPr/>
        <a:lstStyle/>
        <a:p>
          <a:endParaRPr lang="en-US"/>
        </a:p>
      </dgm:t>
    </dgm:pt>
    <dgm:pt modelId="{7B51C458-7C82-48FF-9B45-70F4C0D730EA}" type="pres">
      <dgm:prSet presAssocID="{589A1FC1-0DD2-4568-A452-74F48C7DB8E1}" presName="root" presStyleCnt="0">
        <dgm:presLayoutVars>
          <dgm:dir/>
          <dgm:resizeHandles val="exact"/>
        </dgm:presLayoutVars>
      </dgm:prSet>
      <dgm:spPr/>
    </dgm:pt>
    <dgm:pt modelId="{A986884E-6829-4F95-84F5-40BEA7C9A46D}" type="pres">
      <dgm:prSet presAssocID="{589A1FC1-0DD2-4568-A452-74F48C7DB8E1}" presName="container" presStyleCnt="0">
        <dgm:presLayoutVars>
          <dgm:dir/>
          <dgm:resizeHandles val="exact"/>
        </dgm:presLayoutVars>
      </dgm:prSet>
      <dgm:spPr/>
    </dgm:pt>
    <dgm:pt modelId="{B60DF4FA-BA04-4E9D-BC70-9A98E1A3C1EC}" type="pres">
      <dgm:prSet presAssocID="{BFDB6040-EBC7-4DC6-B3B1-8FB6DF0FDF8A}" presName="compNode" presStyleCnt="0"/>
      <dgm:spPr/>
    </dgm:pt>
    <dgm:pt modelId="{1CC89D02-8E41-42EE-802D-93F3C0417725}" type="pres">
      <dgm:prSet presAssocID="{BFDB6040-EBC7-4DC6-B3B1-8FB6DF0FDF8A}" presName="iconBgRect" presStyleLbl="bgShp" presStyleIdx="0" presStyleCnt="5"/>
      <dgm:spPr/>
    </dgm:pt>
    <dgm:pt modelId="{B1AEC520-546A-4534-959B-622D1562531C}" type="pres">
      <dgm:prSet presAssocID="{BFDB6040-EBC7-4DC6-B3B1-8FB6DF0FDF8A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BB0CC9AC-44F7-4CAC-93CE-FE626B72051E}" type="pres">
      <dgm:prSet presAssocID="{BFDB6040-EBC7-4DC6-B3B1-8FB6DF0FDF8A}" presName="spaceRect" presStyleCnt="0"/>
      <dgm:spPr/>
    </dgm:pt>
    <dgm:pt modelId="{DE41F3B3-559E-406C-B364-F410577DAAE6}" type="pres">
      <dgm:prSet presAssocID="{BFDB6040-EBC7-4DC6-B3B1-8FB6DF0FDF8A}" presName="textRect" presStyleLbl="revTx" presStyleIdx="0" presStyleCnt="5">
        <dgm:presLayoutVars>
          <dgm:chMax val="1"/>
          <dgm:chPref val="1"/>
        </dgm:presLayoutVars>
      </dgm:prSet>
      <dgm:spPr/>
    </dgm:pt>
    <dgm:pt modelId="{BAE1AC32-97E4-49FF-A6C7-FBA8B7D732C2}" type="pres">
      <dgm:prSet presAssocID="{181AC785-48D7-4AA7-A5AC-22C8A299B6C0}" presName="sibTrans" presStyleLbl="sibTrans2D1" presStyleIdx="0" presStyleCnt="0"/>
      <dgm:spPr/>
    </dgm:pt>
    <dgm:pt modelId="{68558519-8D5A-4F5C-9A38-7448D7A7C711}" type="pres">
      <dgm:prSet presAssocID="{34ABD42E-698C-4906-B80E-2C35D4E66FA5}" presName="compNode" presStyleCnt="0"/>
      <dgm:spPr/>
    </dgm:pt>
    <dgm:pt modelId="{224F6EF5-2752-429F-B392-B3469B842160}" type="pres">
      <dgm:prSet presAssocID="{34ABD42E-698C-4906-B80E-2C35D4E66FA5}" presName="iconBgRect" presStyleLbl="bgShp" presStyleIdx="1" presStyleCnt="5"/>
      <dgm:spPr/>
    </dgm:pt>
    <dgm:pt modelId="{3B947E05-A59C-4548-935D-5B613D134B15}" type="pres">
      <dgm:prSet presAssocID="{34ABD42E-698C-4906-B80E-2C35D4E66FA5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FB3D323B-4C97-4804-B4A4-BCC9A6EB4D35}" type="pres">
      <dgm:prSet presAssocID="{34ABD42E-698C-4906-B80E-2C35D4E66FA5}" presName="spaceRect" presStyleCnt="0"/>
      <dgm:spPr/>
    </dgm:pt>
    <dgm:pt modelId="{F6237A71-D565-4B72-AAAF-DAD093C7551D}" type="pres">
      <dgm:prSet presAssocID="{34ABD42E-698C-4906-B80E-2C35D4E66FA5}" presName="textRect" presStyleLbl="revTx" presStyleIdx="1" presStyleCnt="5">
        <dgm:presLayoutVars>
          <dgm:chMax val="1"/>
          <dgm:chPref val="1"/>
        </dgm:presLayoutVars>
      </dgm:prSet>
      <dgm:spPr/>
    </dgm:pt>
    <dgm:pt modelId="{961F3A2A-8DBE-4377-A9D6-C20F9CB10E50}" type="pres">
      <dgm:prSet presAssocID="{039FA2F9-377B-4FB6-826E-86A0B7ADFD6E}" presName="sibTrans" presStyleLbl="sibTrans2D1" presStyleIdx="0" presStyleCnt="0"/>
      <dgm:spPr/>
    </dgm:pt>
    <dgm:pt modelId="{952FCCCA-57C6-47DC-AD3F-D3FD3C195704}" type="pres">
      <dgm:prSet presAssocID="{63538CDE-BE9C-488F-BA79-43F68F7E8A06}" presName="compNode" presStyleCnt="0"/>
      <dgm:spPr/>
    </dgm:pt>
    <dgm:pt modelId="{D1E0C764-3EEC-4041-9A60-4416E8FFEA16}" type="pres">
      <dgm:prSet presAssocID="{63538CDE-BE9C-488F-BA79-43F68F7E8A06}" presName="iconBgRect" presStyleLbl="bgShp" presStyleIdx="2" presStyleCnt="5"/>
      <dgm:spPr/>
    </dgm:pt>
    <dgm:pt modelId="{35129D78-E377-466F-B15C-49C5E430A4A1}" type="pres">
      <dgm:prSet presAssocID="{63538CDE-BE9C-488F-BA79-43F68F7E8A0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ptain"/>
        </a:ext>
      </dgm:extLst>
    </dgm:pt>
    <dgm:pt modelId="{2132D5DF-DA40-4CB8-AAB2-2EF11EEB8565}" type="pres">
      <dgm:prSet presAssocID="{63538CDE-BE9C-488F-BA79-43F68F7E8A06}" presName="spaceRect" presStyleCnt="0"/>
      <dgm:spPr/>
    </dgm:pt>
    <dgm:pt modelId="{C37B44AA-A71C-4A2D-A364-CCEC4C197AFB}" type="pres">
      <dgm:prSet presAssocID="{63538CDE-BE9C-488F-BA79-43F68F7E8A06}" presName="textRect" presStyleLbl="revTx" presStyleIdx="2" presStyleCnt="5">
        <dgm:presLayoutVars>
          <dgm:chMax val="1"/>
          <dgm:chPref val="1"/>
        </dgm:presLayoutVars>
      </dgm:prSet>
      <dgm:spPr/>
    </dgm:pt>
    <dgm:pt modelId="{0D987E61-E70A-4BE0-862B-3168B0421272}" type="pres">
      <dgm:prSet presAssocID="{BAD74D60-5541-4A29-8EC0-65EABDD8FBB8}" presName="sibTrans" presStyleLbl="sibTrans2D1" presStyleIdx="0" presStyleCnt="0"/>
      <dgm:spPr/>
    </dgm:pt>
    <dgm:pt modelId="{919F42C9-4B26-4F07-801C-C792535DA9DF}" type="pres">
      <dgm:prSet presAssocID="{E5BFDA9C-4137-41B8-934F-425EE7755845}" presName="compNode" presStyleCnt="0"/>
      <dgm:spPr/>
    </dgm:pt>
    <dgm:pt modelId="{E85C2DE0-A9B6-40CA-9C32-13ED4FF0C639}" type="pres">
      <dgm:prSet presAssocID="{E5BFDA9C-4137-41B8-934F-425EE7755845}" presName="iconBgRect" presStyleLbl="bgShp" presStyleIdx="3" presStyleCnt="5"/>
      <dgm:spPr/>
    </dgm:pt>
    <dgm:pt modelId="{0B7AFE54-9DBC-490C-B0ED-5557DBA450C8}" type="pres">
      <dgm:prSet presAssocID="{E5BFDA9C-4137-41B8-934F-425EE775584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87F528DB-ECF3-475C-A6AA-16FB07D0DACF}" type="pres">
      <dgm:prSet presAssocID="{E5BFDA9C-4137-41B8-934F-425EE7755845}" presName="spaceRect" presStyleCnt="0"/>
      <dgm:spPr/>
    </dgm:pt>
    <dgm:pt modelId="{17724871-4E34-44DD-A018-E56B35E94185}" type="pres">
      <dgm:prSet presAssocID="{E5BFDA9C-4137-41B8-934F-425EE7755845}" presName="textRect" presStyleLbl="revTx" presStyleIdx="3" presStyleCnt="5">
        <dgm:presLayoutVars>
          <dgm:chMax val="1"/>
          <dgm:chPref val="1"/>
        </dgm:presLayoutVars>
      </dgm:prSet>
      <dgm:spPr/>
    </dgm:pt>
    <dgm:pt modelId="{7CD2ACE9-6C85-4778-A6BF-A46C6C2010AC}" type="pres">
      <dgm:prSet presAssocID="{D51FF78F-8AB9-41EC-BF01-D77101953CDD}" presName="sibTrans" presStyleLbl="sibTrans2D1" presStyleIdx="0" presStyleCnt="0"/>
      <dgm:spPr/>
    </dgm:pt>
    <dgm:pt modelId="{FFA173B8-9760-43CF-AE3E-84CCA57358DC}" type="pres">
      <dgm:prSet presAssocID="{8B157171-7F27-47D2-AD8F-432663258B18}" presName="compNode" presStyleCnt="0"/>
      <dgm:spPr/>
    </dgm:pt>
    <dgm:pt modelId="{36E950BC-ADBF-4791-A25C-B27230783FF1}" type="pres">
      <dgm:prSet presAssocID="{8B157171-7F27-47D2-AD8F-432663258B18}" presName="iconBgRect" presStyleLbl="bgShp" presStyleIdx="4" presStyleCnt="5"/>
      <dgm:spPr/>
    </dgm:pt>
    <dgm:pt modelId="{68EF977B-F490-4267-A7CA-9AF93C6EAB3D}" type="pres">
      <dgm:prSet presAssocID="{8B157171-7F27-47D2-AD8F-432663258B18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1BCF73AD-2C8B-449A-A777-E5EC80006F44}" type="pres">
      <dgm:prSet presAssocID="{8B157171-7F27-47D2-AD8F-432663258B18}" presName="spaceRect" presStyleCnt="0"/>
      <dgm:spPr/>
    </dgm:pt>
    <dgm:pt modelId="{416712B2-C56E-4086-A2BA-8510EBAFD4A4}" type="pres">
      <dgm:prSet presAssocID="{8B157171-7F27-47D2-AD8F-432663258B18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69D9D700-DC00-487D-BBBD-1FA04DAD0045}" type="presOf" srcId="{589A1FC1-0DD2-4568-A452-74F48C7DB8E1}" destId="{7B51C458-7C82-48FF-9B45-70F4C0D730EA}" srcOrd="0" destOrd="0" presId="urn:microsoft.com/office/officeart/2018/2/layout/IconCircleList"/>
    <dgm:cxn modelId="{3705060C-6A9E-4FDC-93C0-395DB19B0144}" srcId="{589A1FC1-0DD2-4568-A452-74F48C7DB8E1}" destId="{E5BFDA9C-4137-41B8-934F-425EE7755845}" srcOrd="3" destOrd="0" parTransId="{20B7E002-4499-4130-87E1-0BB965A7AAFB}" sibTransId="{D51FF78F-8AB9-41EC-BF01-D77101953CDD}"/>
    <dgm:cxn modelId="{93890E0F-C074-4A09-8639-8339019D959A}" srcId="{589A1FC1-0DD2-4568-A452-74F48C7DB8E1}" destId="{63538CDE-BE9C-488F-BA79-43F68F7E8A06}" srcOrd="2" destOrd="0" parTransId="{58578844-6613-45A4-B29D-135E9FE9AA63}" sibTransId="{BAD74D60-5541-4A29-8EC0-65EABDD8FBB8}"/>
    <dgm:cxn modelId="{33FF2A27-E0B7-4D83-A114-D1E23945C0BD}" srcId="{589A1FC1-0DD2-4568-A452-74F48C7DB8E1}" destId="{34ABD42E-698C-4906-B80E-2C35D4E66FA5}" srcOrd="1" destOrd="0" parTransId="{5DE2CB36-CF09-4306-AB3A-5A51B8376809}" sibTransId="{039FA2F9-377B-4FB6-826E-86A0B7ADFD6E}"/>
    <dgm:cxn modelId="{3197D429-E84B-4EF7-B7B3-545EADC630E2}" type="presOf" srcId="{BAD74D60-5541-4A29-8EC0-65EABDD8FBB8}" destId="{0D987E61-E70A-4BE0-862B-3168B0421272}" srcOrd="0" destOrd="0" presId="urn:microsoft.com/office/officeart/2018/2/layout/IconCircleList"/>
    <dgm:cxn modelId="{A5982740-BC12-4954-9BE2-650BB9306506}" type="presOf" srcId="{039FA2F9-377B-4FB6-826E-86A0B7ADFD6E}" destId="{961F3A2A-8DBE-4377-A9D6-C20F9CB10E50}" srcOrd="0" destOrd="0" presId="urn:microsoft.com/office/officeart/2018/2/layout/IconCircleList"/>
    <dgm:cxn modelId="{69ACA243-05B4-4B63-87B6-7A27C2B9171C}" srcId="{589A1FC1-0DD2-4568-A452-74F48C7DB8E1}" destId="{8B157171-7F27-47D2-AD8F-432663258B18}" srcOrd="4" destOrd="0" parTransId="{E6240EF4-AD99-4AD5-9F1C-B572CDB5AF22}" sibTransId="{2AB21266-0411-4A6B-84F9-3011228B31FB}"/>
    <dgm:cxn modelId="{6D10066F-7BB9-4EA4-BCEA-ED3405CFA2E4}" type="presOf" srcId="{8B157171-7F27-47D2-AD8F-432663258B18}" destId="{416712B2-C56E-4086-A2BA-8510EBAFD4A4}" srcOrd="0" destOrd="0" presId="urn:microsoft.com/office/officeart/2018/2/layout/IconCircleList"/>
    <dgm:cxn modelId="{9B1A2377-6BEA-498C-8766-79F86F3CB011}" type="presOf" srcId="{63538CDE-BE9C-488F-BA79-43F68F7E8A06}" destId="{C37B44AA-A71C-4A2D-A364-CCEC4C197AFB}" srcOrd="0" destOrd="0" presId="urn:microsoft.com/office/officeart/2018/2/layout/IconCircleList"/>
    <dgm:cxn modelId="{5D65CC86-C8EE-47C9-88C8-2419F9B28BAE}" type="presOf" srcId="{181AC785-48D7-4AA7-A5AC-22C8A299B6C0}" destId="{BAE1AC32-97E4-49FF-A6C7-FBA8B7D732C2}" srcOrd="0" destOrd="0" presId="urn:microsoft.com/office/officeart/2018/2/layout/IconCircleList"/>
    <dgm:cxn modelId="{4EE2959B-B4A2-48EB-8BA5-956D2AA87510}" type="presOf" srcId="{34ABD42E-698C-4906-B80E-2C35D4E66FA5}" destId="{F6237A71-D565-4B72-AAAF-DAD093C7551D}" srcOrd="0" destOrd="0" presId="urn:microsoft.com/office/officeart/2018/2/layout/IconCircleList"/>
    <dgm:cxn modelId="{F55264A2-2C62-4056-9360-10DE9731F50C}" type="presOf" srcId="{E5BFDA9C-4137-41B8-934F-425EE7755845}" destId="{17724871-4E34-44DD-A018-E56B35E94185}" srcOrd="0" destOrd="0" presId="urn:microsoft.com/office/officeart/2018/2/layout/IconCircleList"/>
    <dgm:cxn modelId="{37B96DA8-916A-4651-80C4-D16F398D5908}" srcId="{589A1FC1-0DD2-4568-A452-74F48C7DB8E1}" destId="{BFDB6040-EBC7-4DC6-B3B1-8FB6DF0FDF8A}" srcOrd="0" destOrd="0" parTransId="{E083B402-3CAC-4E90-994D-CC8ECD9E8711}" sibTransId="{181AC785-48D7-4AA7-A5AC-22C8A299B6C0}"/>
    <dgm:cxn modelId="{842B82C6-407A-4F5F-B175-3CFAE0B8FD27}" type="presOf" srcId="{D51FF78F-8AB9-41EC-BF01-D77101953CDD}" destId="{7CD2ACE9-6C85-4778-A6BF-A46C6C2010AC}" srcOrd="0" destOrd="0" presId="urn:microsoft.com/office/officeart/2018/2/layout/IconCircleList"/>
    <dgm:cxn modelId="{2BF6E8D2-464E-475D-88F3-E66BBE532CDC}" type="presOf" srcId="{BFDB6040-EBC7-4DC6-B3B1-8FB6DF0FDF8A}" destId="{DE41F3B3-559E-406C-B364-F410577DAAE6}" srcOrd="0" destOrd="0" presId="urn:microsoft.com/office/officeart/2018/2/layout/IconCircleList"/>
    <dgm:cxn modelId="{07B10A25-4B9F-45A2-8242-DFB8B1CF4D48}" type="presParOf" srcId="{7B51C458-7C82-48FF-9B45-70F4C0D730EA}" destId="{A986884E-6829-4F95-84F5-40BEA7C9A46D}" srcOrd="0" destOrd="0" presId="urn:microsoft.com/office/officeart/2018/2/layout/IconCircleList"/>
    <dgm:cxn modelId="{4D5298A3-C7E0-4668-ADF1-169A288745AC}" type="presParOf" srcId="{A986884E-6829-4F95-84F5-40BEA7C9A46D}" destId="{B60DF4FA-BA04-4E9D-BC70-9A98E1A3C1EC}" srcOrd="0" destOrd="0" presId="urn:microsoft.com/office/officeart/2018/2/layout/IconCircleList"/>
    <dgm:cxn modelId="{FC32DC85-BDEF-477E-9104-21CD4113683D}" type="presParOf" srcId="{B60DF4FA-BA04-4E9D-BC70-9A98E1A3C1EC}" destId="{1CC89D02-8E41-42EE-802D-93F3C0417725}" srcOrd="0" destOrd="0" presId="urn:microsoft.com/office/officeart/2018/2/layout/IconCircleList"/>
    <dgm:cxn modelId="{86F3C226-90EC-41BE-8484-A3856486D801}" type="presParOf" srcId="{B60DF4FA-BA04-4E9D-BC70-9A98E1A3C1EC}" destId="{B1AEC520-546A-4534-959B-622D1562531C}" srcOrd="1" destOrd="0" presId="urn:microsoft.com/office/officeart/2018/2/layout/IconCircleList"/>
    <dgm:cxn modelId="{DE13C783-EFC8-4437-9982-39770CFC1F35}" type="presParOf" srcId="{B60DF4FA-BA04-4E9D-BC70-9A98E1A3C1EC}" destId="{BB0CC9AC-44F7-4CAC-93CE-FE626B72051E}" srcOrd="2" destOrd="0" presId="urn:microsoft.com/office/officeart/2018/2/layout/IconCircleList"/>
    <dgm:cxn modelId="{A2FC54AE-57B3-4626-A68F-C58C8608CA7F}" type="presParOf" srcId="{B60DF4FA-BA04-4E9D-BC70-9A98E1A3C1EC}" destId="{DE41F3B3-559E-406C-B364-F410577DAAE6}" srcOrd="3" destOrd="0" presId="urn:microsoft.com/office/officeart/2018/2/layout/IconCircleList"/>
    <dgm:cxn modelId="{6FDE37E7-FBB4-45B1-8AAE-48980F674604}" type="presParOf" srcId="{A986884E-6829-4F95-84F5-40BEA7C9A46D}" destId="{BAE1AC32-97E4-49FF-A6C7-FBA8B7D732C2}" srcOrd="1" destOrd="0" presId="urn:microsoft.com/office/officeart/2018/2/layout/IconCircleList"/>
    <dgm:cxn modelId="{B5729455-A17C-45C2-8EEB-6CF60029BE02}" type="presParOf" srcId="{A986884E-6829-4F95-84F5-40BEA7C9A46D}" destId="{68558519-8D5A-4F5C-9A38-7448D7A7C711}" srcOrd="2" destOrd="0" presId="urn:microsoft.com/office/officeart/2018/2/layout/IconCircleList"/>
    <dgm:cxn modelId="{71DB6F83-C2CC-4E76-A70B-DEDC15C357E4}" type="presParOf" srcId="{68558519-8D5A-4F5C-9A38-7448D7A7C711}" destId="{224F6EF5-2752-429F-B392-B3469B842160}" srcOrd="0" destOrd="0" presId="urn:microsoft.com/office/officeart/2018/2/layout/IconCircleList"/>
    <dgm:cxn modelId="{E6A2CB6D-B4B9-4DF0-B1B8-D77EE670EF12}" type="presParOf" srcId="{68558519-8D5A-4F5C-9A38-7448D7A7C711}" destId="{3B947E05-A59C-4548-935D-5B613D134B15}" srcOrd="1" destOrd="0" presId="urn:microsoft.com/office/officeart/2018/2/layout/IconCircleList"/>
    <dgm:cxn modelId="{4A99B759-3452-4EEE-8DE0-9F00D4F52910}" type="presParOf" srcId="{68558519-8D5A-4F5C-9A38-7448D7A7C711}" destId="{FB3D323B-4C97-4804-B4A4-BCC9A6EB4D35}" srcOrd="2" destOrd="0" presId="urn:microsoft.com/office/officeart/2018/2/layout/IconCircleList"/>
    <dgm:cxn modelId="{3B3CF753-DF33-4E69-9A3E-E47FDF24AB91}" type="presParOf" srcId="{68558519-8D5A-4F5C-9A38-7448D7A7C711}" destId="{F6237A71-D565-4B72-AAAF-DAD093C7551D}" srcOrd="3" destOrd="0" presId="urn:microsoft.com/office/officeart/2018/2/layout/IconCircleList"/>
    <dgm:cxn modelId="{1E2ABF22-93B9-45F0-8112-2E0791E8A610}" type="presParOf" srcId="{A986884E-6829-4F95-84F5-40BEA7C9A46D}" destId="{961F3A2A-8DBE-4377-A9D6-C20F9CB10E50}" srcOrd="3" destOrd="0" presId="urn:microsoft.com/office/officeart/2018/2/layout/IconCircleList"/>
    <dgm:cxn modelId="{D1A493AA-4F92-4506-AC80-FECDC06F5BCA}" type="presParOf" srcId="{A986884E-6829-4F95-84F5-40BEA7C9A46D}" destId="{952FCCCA-57C6-47DC-AD3F-D3FD3C195704}" srcOrd="4" destOrd="0" presId="urn:microsoft.com/office/officeart/2018/2/layout/IconCircleList"/>
    <dgm:cxn modelId="{565DC75D-D0B5-4B00-BC15-7BD724934D76}" type="presParOf" srcId="{952FCCCA-57C6-47DC-AD3F-D3FD3C195704}" destId="{D1E0C764-3EEC-4041-9A60-4416E8FFEA16}" srcOrd="0" destOrd="0" presId="urn:microsoft.com/office/officeart/2018/2/layout/IconCircleList"/>
    <dgm:cxn modelId="{A9BECA62-E240-4704-8B80-889B79A0CCDF}" type="presParOf" srcId="{952FCCCA-57C6-47DC-AD3F-D3FD3C195704}" destId="{35129D78-E377-466F-B15C-49C5E430A4A1}" srcOrd="1" destOrd="0" presId="urn:microsoft.com/office/officeart/2018/2/layout/IconCircleList"/>
    <dgm:cxn modelId="{860BD622-FDE5-407E-922E-B01C7BF97FCE}" type="presParOf" srcId="{952FCCCA-57C6-47DC-AD3F-D3FD3C195704}" destId="{2132D5DF-DA40-4CB8-AAB2-2EF11EEB8565}" srcOrd="2" destOrd="0" presId="urn:microsoft.com/office/officeart/2018/2/layout/IconCircleList"/>
    <dgm:cxn modelId="{52EE1264-F13A-4EFC-B778-AED594BFB5E3}" type="presParOf" srcId="{952FCCCA-57C6-47DC-AD3F-D3FD3C195704}" destId="{C37B44AA-A71C-4A2D-A364-CCEC4C197AFB}" srcOrd="3" destOrd="0" presId="urn:microsoft.com/office/officeart/2018/2/layout/IconCircleList"/>
    <dgm:cxn modelId="{3822A511-140E-48B4-BCA0-2166BF1EC830}" type="presParOf" srcId="{A986884E-6829-4F95-84F5-40BEA7C9A46D}" destId="{0D987E61-E70A-4BE0-862B-3168B0421272}" srcOrd="5" destOrd="0" presId="urn:microsoft.com/office/officeart/2018/2/layout/IconCircleList"/>
    <dgm:cxn modelId="{D9DE6519-F656-4A8A-B074-39864012EC63}" type="presParOf" srcId="{A986884E-6829-4F95-84F5-40BEA7C9A46D}" destId="{919F42C9-4B26-4F07-801C-C792535DA9DF}" srcOrd="6" destOrd="0" presId="urn:microsoft.com/office/officeart/2018/2/layout/IconCircleList"/>
    <dgm:cxn modelId="{454AA1A7-3514-4265-BA52-DE855A32DEDA}" type="presParOf" srcId="{919F42C9-4B26-4F07-801C-C792535DA9DF}" destId="{E85C2DE0-A9B6-40CA-9C32-13ED4FF0C639}" srcOrd="0" destOrd="0" presId="urn:microsoft.com/office/officeart/2018/2/layout/IconCircleList"/>
    <dgm:cxn modelId="{970C2C7B-69CF-4420-AEA3-E6C11980C2DB}" type="presParOf" srcId="{919F42C9-4B26-4F07-801C-C792535DA9DF}" destId="{0B7AFE54-9DBC-490C-B0ED-5557DBA450C8}" srcOrd="1" destOrd="0" presId="urn:microsoft.com/office/officeart/2018/2/layout/IconCircleList"/>
    <dgm:cxn modelId="{4FD49155-8F51-45E5-A49C-71FA31038561}" type="presParOf" srcId="{919F42C9-4B26-4F07-801C-C792535DA9DF}" destId="{87F528DB-ECF3-475C-A6AA-16FB07D0DACF}" srcOrd="2" destOrd="0" presId="urn:microsoft.com/office/officeart/2018/2/layout/IconCircleList"/>
    <dgm:cxn modelId="{0A2BCFEA-C39A-42B0-B2E8-1C64C0F358B5}" type="presParOf" srcId="{919F42C9-4B26-4F07-801C-C792535DA9DF}" destId="{17724871-4E34-44DD-A018-E56B35E94185}" srcOrd="3" destOrd="0" presId="urn:microsoft.com/office/officeart/2018/2/layout/IconCircleList"/>
    <dgm:cxn modelId="{89AA4A9B-C82D-4064-9632-9B7FA14D8CAE}" type="presParOf" srcId="{A986884E-6829-4F95-84F5-40BEA7C9A46D}" destId="{7CD2ACE9-6C85-4778-A6BF-A46C6C2010AC}" srcOrd="7" destOrd="0" presId="urn:microsoft.com/office/officeart/2018/2/layout/IconCircleList"/>
    <dgm:cxn modelId="{5AD5777B-3078-4AB1-A54E-EA72C31E71F3}" type="presParOf" srcId="{A986884E-6829-4F95-84F5-40BEA7C9A46D}" destId="{FFA173B8-9760-43CF-AE3E-84CCA57358DC}" srcOrd="8" destOrd="0" presId="urn:microsoft.com/office/officeart/2018/2/layout/IconCircleList"/>
    <dgm:cxn modelId="{9ED3E474-0538-4B9F-83D0-9BC1AA8793AC}" type="presParOf" srcId="{FFA173B8-9760-43CF-AE3E-84CCA57358DC}" destId="{36E950BC-ADBF-4791-A25C-B27230783FF1}" srcOrd="0" destOrd="0" presId="urn:microsoft.com/office/officeart/2018/2/layout/IconCircleList"/>
    <dgm:cxn modelId="{9FDBD9E5-9829-40ED-A324-779804BA38CD}" type="presParOf" srcId="{FFA173B8-9760-43CF-AE3E-84CCA57358DC}" destId="{68EF977B-F490-4267-A7CA-9AF93C6EAB3D}" srcOrd="1" destOrd="0" presId="urn:microsoft.com/office/officeart/2018/2/layout/IconCircleList"/>
    <dgm:cxn modelId="{170169B3-6568-4C3A-B1C3-3CB59EC588B5}" type="presParOf" srcId="{FFA173B8-9760-43CF-AE3E-84CCA57358DC}" destId="{1BCF73AD-2C8B-449A-A777-E5EC80006F44}" srcOrd="2" destOrd="0" presId="urn:microsoft.com/office/officeart/2018/2/layout/IconCircleList"/>
    <dgm:cxn modelId="{7C23516D-CA2E-40A7-BAA5-F4DD4B608708}" type="presParOf" srcId="{FFA173B8-9760-43CF-AE3E-84CCA57358DC}" destId="{416712B2-C56E-4086-A2BA-8510EBAFD4A4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DFF60C-97E6-43F4-BB47-9B3EFB4B3BF2}">
      <dsp:nvSpPr>
        <dsp:cNvPr id="0" name=""/>
        <dsp:cNvSpPr/>
      </dsp:nvSpPr>
      <dsp:spPr>
        <a:xfrm>
          <a:off x="0" y="451"/>
          <a:ext cx="9604375" cy="105561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4267C3-A1B9-4EB5-A2B3-D40D14857CAD}">
      <dsp:nvSpPr>
        <dsp:cNvPr id="0" name=""/>
        <dsp:cNvSpPr/>
      </dsp:nvSpPr>
      <dsp:spPr>
        <a:xfrm>
          <a:off x="319322" y="237963"/>
          <a:ext cx="580585" cy="58058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27F720-178E-4D21-8FB1-718873184BF2}">
      <dsp:nvSpPr>
        <dsp:cNvPr id="0" name=""/>
        <dsp:cNvSpPr/>
      </dsp:nvSpPr>
      <dsp:spPr>
        <a:xfrm>
          <a:off x="1219230" y="451"/>
          <a:ext cx="8385144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/>
            <a:t>Siyasal Kurumlar:</a:t>
          </a:r>
          <a:endParaRPr lang="en-US" sz="1700" kern="1200"/>
        </a:p>
      </dsp:txBody>
      <dsp:txXfrm>
        <a:off x="1219230" y="451"/>
        <a:ext cx="8385144" cy="1055610"/>
      </dsp:txXfrm>
    </dsp:sp>
    <dsp:sp modelId="{249F2191-25A3-42A1-A5C8-888EBD2CFBF2}">
      <dsp:nvSpPr>
        <dsp:cNvPr id="0" name=""/>
        <dsp:cNvSpPr/>
      </dsp:nvSpPr>
      <dsp:spPr>
        <a:xfrm>
          <a:off x="0" y="1319964"/>
          <a:ext cx="9604375" cy="105561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C4FF86-4FA0-45C1-A292-A69E59FE65A6}">
      <dsp:nvSpPr>
        <dsp:cNvPr id="0" name=""/>
        <dsp:cNvSpPr/>
      </dsp:nvSpPr>
      <dsp:spPr>
        <a:xfrm>
          <a:off x="319322" y="1557477"/>
          <a:ext cx="580585" cy="58058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5A098C-3052-4C76-BE6A-C0E8AEF26705}">
      <dsp:nvSpPr>
        <dsp:cNvPr id="0" name=""/>
        <dsp:cNvSpPr/>
      </dsp:nvSpPr>
      <dsp:spPr>
        <a:xfrm>
          <a:off x="1219230" y="1319964"/>
          <a:ext cx="8385144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/>
            <a:t>Örnek olarak Atina ele alınabilir:</a:t>
          </a:r>
          <a:endParaRPr lang="en-US" sz="1700" kern="1200"/>
        </a:p>
      </dsp:txBody>
      <dsp:txXfrm>
        <a:off x="1219230" y="1319964"/>
        <a:ext cx="8385144" cy="1055610"/>
      </dsp:txXfrm>
    </dsp:sp>
    <dsp:sp modelId="{BF7080D1-21FC-4F44-B1AC-0F93B6607331}">
      <dsp:nvSpPr>
        <dsp:cNvPr id="0" name=""/>
        <dsp:cNvSpPr/>
      </dsp:nvSpPr>
      <dsp:spPr>
        <a:xfrm>
          <a:off x="0" y="2639478"/>
          <a:ext cx="9604375" cy="105561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25652B-C741-4151-A7E2-A0B6E38C6948}">
      <dsp:nvSpPr>
        <dsp:cNvPr id="0" name=""/>
        <dsp:cNvSpPr/>
      </dsp:nvSpPr>
      <dsp:spPr>
        <a:xfrm>
          <a:off x="319322" y="2876990"/>
          <a:ext cx="580585" cy="58058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9295D2-A249-40A6-9DD1-3579EE374B10}">
      <dsp:nvSpPr>
        <dsp:cNvPr id="0" name=""/>
        <dsp:cNvSpPr/>
      </dsp:nvSpPr>
      <dsp:spPr>
        <a:xfrm>
          <a:off x="1219230" y="2639478"/>
          <a:ext cx="8385144" cy="1055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1719" tIns="111719" rIns="111719" bIns="111719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/>
            <a:t>Bütün Atinalı erkek vatandaşlar 20 yaşına gelen her Atinalının katılabileceği şehir meclisi olan Eklesia’yı meydana getirirlerdi. Meclis yılda 10 kere ve ayrıca kurulun çağrısı üzerine olağanüstü olarak toplanırdı.</a:t>
          </a:r>
          <a:endParaRPr lang="en-US" sz="1700" kern="1200"/>
        </a:p>
      </dsp:txBody>
      <dsp:txXfrm>
        <a:off x="1219230" y="2639478"/>
        <a:ext cx="8385144" cy="10556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89D02-8E41-42EE-802D-93F3C0417725}">
      <dsp:nvSpPr>
        <dsp:cNvPr id="0" name=""/>
        <dsp:cNvSpPr/>
      </dsp:nvSpPr>
      <dsp:spPr>
        <a:xfrm>
          <a:off x="157332" y="617923"/>
          <a:ext cx="798006" cy="79800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AEC520-546A-4534-959B-622D1562531C}">
      <dsp:nvSpPr>
        <dsp:cNvPr id="0" name=""/>
        <dsp:cNvSpPr/>
      </dsp:nvSpPr>
      <dsp:spPr>
        <a:xfrm>
          <a:off x="324913" y="785504"/>
          <a:ext cx="462843" cy="4628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1F3B3-559E-406C-B364-F410577DAAE6}">
      <dsp:nvSpPr>
        <dsp:cNvPr id="0" name=""/>
        <dsp:cNvSpPr/>
      </dsp:nvSpPr>
      <dsp:spPr>
        <a:xfrm>
          <a:off x="1126340" y="617923"/>
          <a:ext cx="1881014" cy="798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/>
            <a:t>Atina'daki en önemli yönetim heyetleri </a:t>
          </a:r>
          <a:r>
            <a:rPr lang="tr-TR" sz="1200" kern="1200" dirty="0" err="1"/>
            <a:t>Beşyüzler</a:t>
          </a:r>
          <a:r>
            <a:rPr lang="tr-TR" sz="1200" kern="1200" dirty="0"/>
            <a:t> Kurulu ve halk tarafında seçilmiş olan büyük jürileri ile mahkemelerdi. </a:t>
          </a:r>
          <a:endParaRPr lang="en-US" sz="1200" kern="1200" dirty="0"/>
        </a:p>
      </dsp:txBody>
      <dsp:txXfrm>
        <a:off x="1126340" y="617923"/>
        <a:ext cx="1881014" cy="798006"/>
      </dsp:txXfrm>
    </dsp:sp>
    <dsp:sp modelId="{224F6EF5-2752-429F-B392-B3469B842160}">
      <dsp:nvSpPr>
        <dsp:cNvPr id="0" name=""/>
        <dsp:cNvSpPr/>
      </dsp:nvSpPr>
      <dsp:spPr>
        <a:xfrm>
          <a:off x="3335107" y="617923"/>
          <a:ext cx="798006" cy="79800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947E05-A59C-4548-935D-5B613D134B15}">
      <dsp:nvSpPr>
        <dsp:cNvPr id="0" name=""/>
        <dsp:cNvSpPr/>
      </dsp:nvSpPr>
      <dsp:spPr>
        <a:xfrm>
          <a:off x="3502688" y="785504"/>
          <a:ext cx="462843" cy="4628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237A71-D565-4B72-AAAF-DAD093C7551D}">
      <dsp:nvSpPr>
        <dsp:cNvPr id="0" name=""/>
        <dsp:cNvSpPr/>
      </dsp:nvSpPr>
      <dsp:spPr>
        <a:xfrm>
          <a:off x="4304114" y="617923"/>
          <a:ext cx="1881014" cy="798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Atinalıların on kabilesinden her biri elli üye verir ve bir kabileye bağlı elli kişi seçim devresinin 10 da biri süresince etkinlik gösterirdi. </a:t>
          </a:r>
          <a:endParaRPr lang="en-US" sz="1100" kern="1200"/>
        </a:p>
      </dsp:txBody>
      <dsp:txXfrm>
        <a:off x="4304114" y="617923"/>
        <a:ext cx="1881014" cy="798006"/>
      </dsp:txXfrm>
    </dsp:sp>
    <dsp:sp modelId="{D1E0C764-3EEC-4041-9A60-4416E8FFEA16}">
      <dsp:nvSpPr>
        <dsp:cNvPr id="0" name=""/>
        <dsp:cNvSpPr/>
      </dsp:nvSpPr>
      <dsp:spPr>
        <a:xfrm>
          <a:off x="6512882" y="617923"/>
          <a:ext cx="798006" cy="79800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129D78-E377-466F-B15C-49C5E430A4A1}">
      <dsp:nvSpPr>
        <dsp:cNvPr id="0" name=""/>
        <dsp:cNvSpPr/>
      </dsp:nvSpPr>
      <dsp:spPr>
        <a:xfrm>
          <a:off x="6680463" y="785504"/>
          <a:ext cx="462843" cy="46284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7B44AA-A71C-4A2D-A364-CCEC4C197AFB}">
      <dsp:nvSpPr>
        <dsp:cNvPr id="0" name=""/>
        <dsp:cNvSpPr/>
      </dsp:nvSpPr>
      <dsp:spPr>
        <a:xfrm>
          <a:off x="7481889" y="617923"/>
          <a:ext cx="1881014" cy="798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Elli kişiden biri bir günlüğüne başkan seçilirdi.</a:t>
          </a:r>
          <a:endParaRPr lang="en-US" sz="1100" kern="1200"/>
        </a:p>
      </dsp:txBody>
      <dsp:txXfrm>
        <a:off x="7481889" y="617923"/>
        <a:ext cx="1881014" cy="798006"/>
      </dsp:txXfrm>
    </dsp:sp>
    <dsp:sp modelId="{E85C2DE0-A9B6-40CA-9C32-13ED4FF0C639}">
      <dsp:nvSpPr>
        <dsp:cNvPr id="0" name=""/>
        <dsp:cNvSpPr/>
      </dsp:nvSpPr>
      <dsp:spPr>
        <a:xfrm>
          <a:off x="157332" y="1995949"/>
          <a:ext cx="798006" cy="79800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AFE54-9DBC-490C-B0ED-5557DBA450C8}">
      <dsp:nvSpPr>
        <dsp:cNvPr id="0" name=""/>
        <dsp:cNvSpPr/>
      </dsp:nvSpPr>
      <dsp:spPr>
        <a:xfrm>
          <a:off x="324913" y="2163530"/>
          <a:ext cx="462843" cy="46284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24871-4E34-44DD-A018-E56B35E94185}">
      <dsp:nvSpPr>
        <dsp:cNvPr id="0" name=""/>
        <dsp:cNvSpPr/>
      </dsp:nvSpPr>
      <dsp:spPr>
        <a:xfrm>
          <a:off x="1126340" y="1995949"/>
          <a:ext cx="1881014" cy="798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Kanunların denetlenmesi  mahkemelerde gerçekleşirdi.</a:t>
          </a:r>
          <a:endParaRPr lang="en-US" sz="1100" kern="1200"/>
        </a:p>
      </dsp:txBody>
      <dsp:txXfrm>
        <a:off x="1126340" y="1995949"/>
        <a:ext cx="1881014" cy="798006"/>
      </dsp:txXfrm>
    </dsp:sp>
    <dsp:sp modelId="{36E950BC-ADBF-4791-A25C-B27230783FF1}">
      <dsp:nvSpPr>
        <dsp:cNvPr id="0" name=""/>
        <dsp:cNvSpPr/>
      </dsp:nvSpPr>
      <dsp:spPr>
        <a:xfrm>
          <a:off x="3335107" y="1995949"/>
          <a:ext cx="798006" cy="79800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EF977B-F490-4267-A7CA-9AF93C6EAB3D}">
      <dsp:nvSpPr>
        <dsp:cNvPr id="0" name=""/>
        <dsp:cNvSpPr/>
      </dsp:nvSpPr>
      <dsp:spPr>
        <a:xfrm>
          <a:off x="3502688" y="2163530"/>
          <a:ext cx="462843" cy="462843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712B2-C56E-4086-A2BA-8510EBAFD4A4}">
      <dsp:nvSpPr>
        <dsp:cNvPr id="0" name=""/>
        <dsp:cNvSpPr/>
      </dsp:nvSpPr>
      <dsp:spPr>
        <a:xfrm>
          <a:off x="4304114" y="1995949"/>
          <a:ext cx="1881014" cy="798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Jüri üyeleri demeler tarafından seçilirdi. Mahkemeler 201 kişiden az olamazdı ve çoğu zaman 501 veya daha fazla kişiden oluşurdu (George Sabine).</a:t>
          </a:r>
          <a:endParaRPr lang="en-US" sz="1100" kern="1200" dirty="0"/>
        </a:p>
      </dsp:txBody>
      <dsp:txXfrm>
        <a:off x="4304114" y="1995949"/>
        <a:ext cx="1881014" cy="798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ancient.eu/user/markzcartwright/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cient.eu/user/markzcartwrigh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cient.eu/user/markzcartwright/" TargetMode="External"/><Relationship Id="rId2" Type="http://schemas.openxmlformats.org/officeDocument/2006/relationships/hyperlink" Target="https://www.google.com/url?sa=i&amp;url=https%3A%2F%2Ftr.wikipedia.org%2Fwiki%2FPolis_(%25C5%259Fehir)&amp;psig=AOvVaw3g1BffNDAO6dYN5j9YJ6WQ&amp;ust=1590584462602000&amp;source=images&amp;cd=vfe&amp;ved=2ahUKEwisqKaAy9HpAhUB_hoKHeu8DbsQr4kDegUIARD-A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ncient.eu/Poli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1F6227C-4327-46E4-993D-71615CA8E4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 Devleti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285E0D6-ECCD-4F66-AB21-F3D84DD08C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324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4EB63991-6372-44DB-B0AD-C622316D8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Devleti (Polis)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0ADB1BCD-5330-4FDD-9FE0-FEDCFF6A0D7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Polis eski Yunan dünyasındaki bir topluluğun tipik yapısıydı. Bir polis, genellikle güçlendirilmiş bir kentsel merkezden ve çevredeki bir araziyi (</a:t>
            </a:r>
            <a:r>
              <a:rPr lang="tr-TR" dirty="0" err="1"/>
              <a:t>chora</a:t>
            </a:r>
            <a:r>
              <a:rPr lang="tr-TR" dirty="0"/>
              <a:t>) kontrol eden doğal bir </a:t>
            </a:r>
            <a:r>
              <a:rPr lang="tr-TR" dirty="0" err="1"/>
              <a:t>akropolis</a:t>
            </a:r>
            <a:r>
              <a:rPr lang="tr-TR" dirty="0"/>
              <a:t> veya liman üzerine inşa edilmiş bir merkezden oluşmaktaydı. </a:t>
            </a:r>
          </a:p>
          <a:p>
            <a:r>
              <a:rPr lang="tr-TR" dirty="0"/>
              <a:t>Bir polis, siyasi, adli, yasal, dini ve sosyal kurumlar ve uygulamalar açısından bağımsızdı (</a:t>
            </a:r>
            <a:r>
              <a:rPr lang="tr-TR" u="sng" dirty="0">
                <a:hlinkClick r:id="rId2" tooltip="User Page: Mark Cartwrigh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 </a:t>
            </a:r>
            <a:r>
              <a:rPr lang="tr-TR" u="sng" dirty="0" err="1">
                <a:hlinkClick r:id="rId2" tooltip="User Page: Mark Cartwrigh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Cartwright</a:t>
            </a:r>
            <a:r>
              <a:rPr lang="tr-TR" u="sng" dirty="0"/>
              <a:t>, 2013). </a:t>
            </a:r>
            <a:endParaRPr lang="tr-TR" dirty="0"/>
          </a:p>
        </p:txBody>
      </p:sp>
      <p:pic>
        <p:nvPicPr>
          <p:cNvPr id="1026" name="Picture 2" descr="Polis (şehir) - Vikipedi">
            <a:extLst>
              <a:ext uri="{FF2B5EF4-FFF2-40B4-BE49-F238E27FC236}">
                <a16:creationId xmlns:a16="http://schemas.microsoft.com/office/drawing/2014/main" id="{F6723255-B914-4727-99BD-68F46C9952F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055" y="1864194"/>
            <a:ext cx="4808797" cy="3276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125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D86468FB-56B3-4280-8965-D2F87BC56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Devleti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710043C-B90C-4286-A141-101BB24FB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t"/>
            <a:r>
              <a:rPr lang="tr-TR" sz="2400" dirty="0"/>
              <a:t>Polislerin çoğunda ortak olan, tüm erkek vatandaşların (en azından teorik olarak) mülkiyete sahip olmaya dayanan eşit siyasi haklara sahip olmasıydı. </a:t>
            </a:r>
          </a:p>
          <a:p>
            <a:pPr fontAlgn="t"/>
            <a:r>
              <a:rPr lang="tr-TR" sz="2400" dirty="0"/>
              <a:t>Uygulamada, politik sistem ne olursa olsun - tiranlık, oligarşi veya demokrasi - politik iktidara, konseylere, mahkemelere ve yüksek askeri rütbelere üyelik gibi polisin tüm önemli pozisyonlarını elinde tutan birkaç aristokrat aile hakim olmuştur (</a:t>
            </a:r>
            <a:r>
              <a:rPr lang="tr-TR" sz="2400" u="sng" dirty="0">
                <a:hlinkClick r:id="rId2" tooltip="User Page: Mark Cartwrigh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 </a:t>
            </a:r>
            <a:r>
              <a:rPr lang="tr-TR" sz="2400" u="sng" dirty="0" err="1">
                <a:hlinkClick r:id="rId2" tooltip="User Page: Mark Cartwrigh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Cartwright</a:t>
            </a:r>
            <a:r>
              <a:rPr lang="tr-TR" sz="2400" u="sng" dirty="0"/>
              <a:t>, 2013). </a:t>
            </a:r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5199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957577-A6AA-48E3-9459-ED3FB3186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Şehir Devleti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FD004-B040-4956-9105-6FDC1BFC4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Şehir devletleri hem nüfus hem de yüzölçümü bakımından küçüklerdi. </a:t>
            </a:r>
          </a:p>
          <a:p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Şehir devletlerinde nüfus üç ana sınıfa ayrılmıştır: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Vatandaşlar: şehrin siyasi hayatına katılma hakkı olanlar. Bu hak doğuştan kazanılırdı.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Köleler: Kent devletinde siyasi bir yerleri yoktu.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tr-TR" sz="2200" dirty="0">
                <a:latin typeface="Arial" panose="020B0604020202020204" pitchFamily="34" charset="0"/>
                <a:cs typeface="Arial" panose="020B0604020202020204" pitchFamily="34" charset="0"/>
              </a:rPr>
              <a:t>Yabancılar: Kentin siyasi yaşamında yerleri yoktu ancak özgürdüler (George Sabin).</a:t>
            </a:r>
          </a:p>
        </p:txBody>
      </p:sp>
    </p:spTree>
    <p:extLst>
      <p:ext uri="{BB962C8B-B14F-4D97-AF65-F5344CB8AC3E}">
        <p14:creationId xmlns:p14="http://schemas.microsoft.com/office/powerpoint/2010/main" val="2131004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1">
            <a:extLst>
              <a:ext uri="{FF2B5EF4-FFF2-40B4-BE49-F238E27FC236}">
                <a16:creationId xmlns:a16="http://schemas.microsoft.com/office/drawing/2014/main" id="{77980C74-AF2A-4450-847A-E743B22A2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0C4207F8-69BB-4D0A-8F58-FA29DC19F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>
            <a:normAutofit/>
          </a:bodyPr>
          <a:lstStyle/>
          <a:p>
            <a:r>
              <a:rPr lang="tr-TR" dirty="0"/>
              <a:t>Kent Devleti </a:t>
            </a:r>
          </a:p>
        </p:txBody>
      </p:sp>
      <p:cxnSp>
        <p:nvCxnSpPr>
          <p:cNvPr id="25" name="Straight Connector 13">
            <a:extLst>
              <a:ext uri="{FF2B5EF4-FFF2-40B4-BE49-F238E27FC236}">
                <a16:creationId xmlns:a16="http://schemas.microsoft.com/office/drawing/2014/main" id="{E9CE1AD2-68C8-4D23-BCA6-A6714F325D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30874" y="1996645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Rectangle 15">
            <a:extLst>
              <a:ext uri="{FF2B5EF4-FFF2-40B4-BE49-F238E27FC236}">
                <a16:creationId xmlns:a16="http://schemas.microsoft.com/office/drawing/2014/main" id="{698C92D5-DA82-49A4-B257-78C3125FA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27" name="İçerik Yer Tutucusu 5">
            <a:extLst>
              <a:ext uri="{FF2B5EF4-FFF2-40B4-BE49-F238E27FC236}">
                <a16:creationId xmlns:a16="http://schemas.microsoft.com/office/drawing/2014/main" id="{08DE4172-D02C-4E48-9A54-12912C32FC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533759"/>
              </p:ext>
            </p:extLst>
          </p:nvPr>
        </p:nvGraphicFramePr>
        <p:xfrm>
          <a:off x="1130270" y="2502076"/>
          <a:ext cx="9604375" cy="3695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5588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9AEC138E-89A7-40DC-9FB7-550E353B1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Devleti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9A49E05-0C68-42FA-9114-3EAC365E9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Yerel idareler açısından Atinalılar yüz </a:t>
            </a:r>
            <a:r>
              <a:rPr lang="tr-TR" sz="2400" dirty="0" err="1"/>
              <a:t>deme’e</a:t>
            </a:r>
            <a:r>
              <a:rPr lang="tr-TR" sz="2400" dirty="0"/>
              <a:t> ayrılmışlardır. Bütün Atinalıların vatandaşlığa katıldıkları ilk basamaktı. Üyelerinin kayıtları burada tutulurdu ve 18 yaşına gelen her Atinalı erkek bunlara kaydedilirdi.</a:t>
            </a:r>
          </a:p>
          <a:p>
            <a:r>
              <a:rPr lang="tr-TR" sz="2400" dirty="0"/>
              <a:t>En önemli görevleri merkezi yönetimi yürüten çeşitli heyetlere aday göstermekti.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4161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8CD44A09-69C9-4ECB-8C95-0D8704150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</p:spPr>
        <p:txBody>
          <a:bodyPr>
            <a:normAutofit/>
          </a:bodyPr>
          <a:lstStyle/>
          <a:p>
            <a:r>
              <a:rPr lang="tr-TR" dirty="0"/>
              <a:t>Kent Devleti </a:t>
            </a:r>
          </a:p>
        </p:txBody>
      </p:sp>
      <p:graphicFrame>
        <p:nvGraphicFramePr>
          <p:cNvPr id="8" name="İçerik Yer Tutucusu 5">
            <a:extLst>
              <a:ext uri="{FF2B5EF4-FFF2-40B4-BE49-F238E27FC236}">
                <a16:creationId xmlns:a16="http://schemas.microsoft.com/office/drawing/2014/main" id="{223A1B04-A735-4248-9DCF-B794751BEB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275578"/>
              </p:ext>
            </p:extLst>
          </p:nvPr>
        </p:nvGraphicFramePr>
        <p:xfrm>
          <a:off x="1535113" y="2053883"/>
          <a:ext cx="9520237" cy="3411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5403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5B35AA-EBEE-4F00-B552-6888FDB28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 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95C9FB5B-F9EC-46CA-AEC8-2387A38CB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Resim: </a:t>
            </a:r>
            <a:r>
              <a:rPr lang="tr-TR" dirty="0">
                <a:hlinkClick r:id="rId2"/>
              </a:rPr>
              <a:t>https://www.google.com/url?sa=i&amp;url=https%3A%2F%2Ftr.wikipedia.org%2Fwiki%2FPolis_(%25C5%259Fehir)&amp;psig=AOvVaw3g1BffNDAO6dYN5j9YJ6WQ&amp;ust=1590584462602000&amp;source=images&amp;cd=vfe&amp;ved=2ahUKEwisqKaAy9HpAhUB_hoKHeu8DbsQr4kDegUIARD-AQ</a:t>
            </a:r>
            <a:r>
              <a:rPr lang="tr-TR" dirty="0"/>
              <a:t> </a:t>
            </a:r>
          </a:p>
          <a:p>
            <a:r>
              <a:rPr lang="tr-TR" u="sng" dirty="0">
                <a:hlinkClick r:id="rId3" tooltip="User Page: Mark Cartwrigh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 </a:t>
            </a:r>
            <a:r>
              <a:rPr lang="tr-TR" u="sng" dirty="0" err="1">
                <a:hlinkClick r:id="rId3" tooltip="User Page: Mark Cartwrigh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Cartwright</a:t>
            </a:r>
            <a:r>
              <a:rPr lang="tr-TR" u="sng" dirty="0"/>
              <a:t>. 2013. Polis</a:t>
            </a:r>
            <a:r>
              <a:rPr lang="tr-TR" b="1" u="sng" dirty="0"/>
              <a:t>. </a:t>
            </a:r>
            <a:r>
              <a:rPr lang="tr-TR" dirty="0">
                <a:hlinkClick r:id="rId4"/>
              </a:rPr>
              <a:t>https://www.ancient.eu/Polis/</a:t>
            </a:r>
            <a:endParaRPr lang="tr-TR" dirty="0"/>
          </a:p>
          <a:p>
            <a:r>
              <a:rPr lang="tr-TR"/>
              <a:t>George Sabine, </a:t>
            </a:r>
            <a:r>
              <a:rPr lang="tr-TR" dirty="0"/>
              <a:t>Siyasal Düşünceler Tarihi 1 ve 2. Sevinç Matbaası. </a:t>
            </a:r>
          </a:p>
        </p:txBody>
      </p:sp>
    </p:spTree>
    <p:extLst>
      <p:ext uri="{BB962C8B-B14F-4D97-AF65-F5344CB8AC3E}">
        <p14:creationId xmlns:p14="http://schemas.microsoft.com/office/powerpoint/2010/main" val="278164073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443</Words>
  <Application>Microsoft Office PowerPoint</Application>
  <PresentationFormat>Geniş ekran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Palatino Linotype</vt:lpstr>
      <vt:lpstr>Wingdings</vt:lpstr>
      <vt:lpstr>Galeri</vt:lpstr>
      <vt:lpstr>Kent Devleti </vt:lpstr>
      <vt:lpstr>Kent Devleti (Polis)</vt:lpstr>
      <vt:lpstr>Kent Devleti</vt:lpstr>
      <vt:lpstr>Şehir Devleti </vt:lpstr>
      <vt:lpstr>Kent Devleti </vt:lpstr>
      <vt:lpstr>Kent Devleti</vt:lpstr>
      <vt:lpstr>Kent Devleti </vt:lpstr>
      <vt:lpstr>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Devleti </dc:title>
  <dc:creator>Mavis</dc:creator>
  <cp:lastModifiedBy>Mavis</cp:lastModifiedBy>
  <cp:revision>3</cp:revision>
  <dcterms:created xsi:type="dcterms:W3CDTF">2020-05-26T14:03:58Z</dcterms:created>
  <dcterms:modified xsi:type="dcterms:W3CDTF">2020-05-28T06:24:25Z</dcterms:modified>
</cp:coreProperties>
</file>