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833053" y="2377439"/>
            <a:ext cx="8915399" cy="1328787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Dört İşlem Öğretimi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89214" y="4777379"/>
            <a:ext cx="7634650" cy="112628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tr-TR" sz="2000" b="1" dirty="0" smtClean="0"/>
              <a:t>Matematik Öğretimi II </a:t>
            </a:r>
            <a:r>
              <a:rPr lang="tr-TR" sz="2000" b="1" dirty="0" smtClean="0"/>
              <a:t>Dersi</a:t>
            </a:r>
          </a:p>
          <a:p>
            <a:pPr algn="r"/>
            <a:r>
              <a:rPr lang="tr-TR" sz="2000" b="1" dirty="0" smtClean="0"/>
              <a:t>Kaynak: </a:t>
            </a:r>
            <a:r>
              <a:rPr lang="tr-TR" sz="2000" dirty="0"/>
              <a:t>Van De </a:t>
            </a:r>
            <a:r>
              <a:rPr lang="tr-TR" sz="2000" dirty="0" err="1"/>
              <a:t>Wale</a:t>
            </a:r>
            <a:r>
              <a:rPr lang="tr-TR" sz="2000" dirty="0"/>
              <a:t> (2012). İlkokul ve Ortaokul Matematiği Gelişimsel Yaklaşımla Öğretim (Çev. Ed. Soner Durmuş), Nobel Akademik Yayıncılık, Ankara.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54434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97017" y="470263"/>
            <a:ext cx="5743073" cy="842085"/>
          </a:xfrm>
        </p:spPr>
        <p:txBody>
          <a:bodyPr/>
          <a:lstStyle/>
          <a:p>
            <a:r>
              <a:rPr lang="tr-TR" dirty="0" smtClean="0"/>
              <a:t>5. Diğer Kurallar İçin Bilinen Kuralların Kullanılması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55" y="2002971"/>
            <a:ext cx="3372711" cy="3838394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17" y="2002971"/>
            <a:ext cx="3398412" cy="3820976"/>
          </a:xfrm>
        </p:spPr>
      </p:pic>
    </p:spTree>
    <p:extLst>
      <p:ext uri="{BB962C8B-B14F-4D97-AF65-F5344CB8AC3E}">
        <p14:creationId xmlns:p14="http://schemas.microsoft.com/office/powerpoint/2010/main" val="28678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63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Doğal Sayılarda Hesaplama Stratejileri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1742676"/>
            <a:ext cx="4902926" cy="4360764"/>
          </a:xfrm>
        </p:spPr>
      </p:pic>
    </p:spTree>
    <p:extLst>
      <p:ext uri="{BB962C8B-B14F-4D97-AF65-F5344CB8AC3E}">
        <p14:creationId xmlns:p14="http://schemas.microsoft.com/office/powerpoint/2010/main" val="370099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33" y="1250503"/>
            <a:ext cx="3613094" cy="466134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06" y="1250502"/>
            <a:ext cx="4096376" cy="4653411"/>
          </a:xfrm>
        </p:spPr>
      </p:pic>
    </p:spTree>
    <p:extLst>
      <p:ext uri="{BB962C8B-B14F-4D97-AF65-F5344CB8AC3E}">
        <p14:creationId xmlns:p14="http://schemas.microsoft.com/office/powerpoint/2010/main" val="5322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26016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Öğrenci icadı stratejilere örnekler</a:t>
            </a:r>
            <a:br>
              <a:rPr lang="tr-TR" sz="2800" dirty="0" smtClean="0"/>
            </a:br>
            <a:r>
              <a:rPr lang="tr-TR" sz="2800" dirty="0" smtClean="0"/>
              <a:t>(toplama)</a:t>
            </a:r>
            <a:endParaRPr lang="tr-TR" sz="2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9" y="1759131"/>
            <a:ext cx="3962644" cy="415271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88" y="1759131"/>
            <a:ext cx="4041211" cy="4144782"/>
          </a:xfrm>
        </p:spPr>
      </p:pic>
    </p:spTree>
    <p:extLst>
      <p:ext uri="{BB962C8B-B14F-4D97-AF65-F5344CB8AC3E}">
        <p14:creationId xmlns:p14="http://schemas.microsoft.com/office/powerpoint/2010/main" val="79594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13101"/>
          </a:xfrm>
        </p:spPr>
        <p:txBody>
          <a:bodyPr>
            <a:normAutofit fontScale="90000"/>
          </a:bodyPr>
          <a:lstStyle/>
          <a:p>
            <a:r>
              <a:rPr lang="tr-TR" dirty="0"/>
              <a:t>Öğrenci icadı stratejilere örnekler</a:t>
            </a:r>
            <a:br>
              <a:rPr lang="tr-TR" dirty="0"/>
            </a:br>
            <a:r>
              <a:rPr lang="tr-TR" dirty="0" smtClean="0"/>
              <a:t>(çıkarma)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2" y="1915886"/>
            <a:ext cx="3531509" cy="399596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60" y="1915886"/>
            <a:ext cx="3553736" cy="3988027"/>
          </a:xfrm>
        </p:spPr>
      </p:pic>
    </p:spTree>
    <p:extLst>
      <p:ext uri="{BB962C8B-B14F-4D97-AF65-F5344CB8AC3E}">
        <p14:creationId xmlns:p14="http://schemas.microsoft.com/office/powerpoint/2010/main" val="372133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8" y="1114697"/>
            <a:ext cx="3877738" cy="478921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06" y="1114697"/>
            <a:ext cx="3936262" cy="4789216"/>
          </a:xfrm>
        </p:spPr>
      </p:pic>
    </p:spTree>
    <p:extLst>
      <p:ext uri="{BB962C8B-B14F-4D97-AF65-F5344CB8AC3E}">
        <p14:creationId xmlns:p14="http://schemas.microsoft.com/office/powerpoint/2010/main" val="93614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icadı stratejilere örnekler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smtClean="0"/>
              <a:t>çarpma)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8" y="2529296"/>
            <a:ext cx="5879270" cy="3073400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01" y="2529296"/>
            <a:ext cx="3200400" cy="3073400"/>
          </a:xfrm>
        </p:spPr>
      </p:pic>
    </p:spTree>
    <p:extLst>
      <p:ext uri="{BB962C8B-B14F-4D97-AF65-F5344CB8AC3E}">
        <p14:creationId xmlns:p14="http://schemas.microsoft.com/office/powerpoint/2010/main" val="392855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95" y="1846217"/>
            <a:ext cx="3939186" cy="382115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23" y="1705093"/>
            <a:ext cx="3283822" cy="4198820"/>
          </a:xfrm>
        </p:spPr>
      </p:pic>
    </p:spTree>
    <p:extLst>
      <p:ext uri="{BB962C8B-B14F-4D97-AF65-F5344CB8AC3E}">
        <p14:creationId xmlns:p14="http://schemas.microsoft.com/office/powerpoint/2010/main" val="415468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957918"/>
            <a:ext cx="6357256" cy="5233876"/>
          </a:xfrm>
        </p:spPr>
      </p:pic>
    </p:spTree>
    <p:extLst>
      <p:ext uri="{BB962C8B-B14F-4D97-AF65-F5344CB8AC3E}">
        <p14:creationId xmlns:p14="http://schemas.microsoft.com/office/powerpoint/2010/main" val="48543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icadı stratejilere örnekler</a:t>
            </a:r>
            <a:br>
              <a:rPr lang="tr-TR" dirty="0"/>
            </a:br>
            <a:r>
              <a:rPr lang="tr-TR" dirty="0" smtClean="0"/>
              <a:t>(bölme)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74" y="2325187"/>
            <a:ext cx="3274329" cy="316982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23" y="2040770"/>
            <a:ext cx="3954643" cy="4429201"/>
          </a:xfrm>
        </p:spPr>
      </p:pic>
    </p:spTree>
    <p:extLst>
      <p:ext uri="{BB962C8B-B14F-4D97-AF65-F5344CB8AC3E}">
        <p14:creationId xmlns:p14="http://schemas.microsoft.com/office/powerpoint/2010/main" val="353639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1194956"/>
            <a:ext cx="6982691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468193"/>
            <a:ext cx="8911687" cy="128089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Toplama işleminde kullanılabilecek muhakeme stratejileri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50" y="2758660"/>
            <a:ext cx="3476593" cy="3153190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88" y="2125663"/>
            <a:ext cx="3506611" cy="3778250"/>
          </a:xfrm>
        </p:spPr>
      </p:pic>
      <p:sp>
        <p:nvSpPr>
          <p:cNvPr id="6" name="Dikdörtgen 5"/>
          <p:cNvSpPr/>
          <p:nvPr/>
        </p:nvSpPr>
        <p:spPr>
          <a:xfrm>
            <a:off x="3304543" y="1962498"/>
            <a:ext cx="2599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1) Bir </a:t>
            </a:r>
            <a:r>
              <a:rPr lang="tr-TR" b="1" dirty="0">
                <a:solidFill>
                  <a:schemeClr val="accent1"/>
                </a:solidFill>
              </a:rPr>
              <a:t>ve İki Fazlası</a:t>
            </a:r>
          </a:p>
        </p:txBody>
      </p:sp>
    </p:spTree>
    <p:extLst>
      <p:ext uri="{BB962C8B-B14F-4D97-AF65-F5344CB8AC3E}">
        <p14:creationId xmlns:p14="http://schemas.microsoft.com/office/powerpoint/2010/main" val="190086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1032178"/>
            <a:ext cx="3992732" cy="57626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2) Sıfır Ekleme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532416"/>
            <a:ext cx="3586480" cy="335280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227955" y="1032178"/>
            <a:ext cx="3999001" cy="57626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3) 5 Kuralı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61" y="2546350"/>
            <a:ext cx="4257040" cy="3352800"/>
          </a:xfrm>
        </p:spPr>
      </p:pic>
    </p:spTree>
    <p:extLst>
      <p:ext uri="{BB962C8B-B14F-4D97-AF65-F5344CB8AC3E}">
        <p14:creationId xmlns:p14="http://schemas.microsoft.com/office/powerpoint/2010/main" val="254282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962508"/>
            <a:ext cx="3992732" cy="57626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4) 10 Kuralı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44" y="2306502"/>
            <a:ext cx="4343400" cy="2637064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166957" y="962508"/>
            <a:ext cx="3999001" cy="57626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5) 10’dan Fazla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51" y="2306502"/>
            <a:ext cx="3374809" cy="3352800"/>
          </a:xfrm>
        </p:spPr>
      </p:pic>
    </p:spTree>
    <p:extLst>
      <p:ext uri="{BB962C8B-B14F-4D97-AF65-F5344CB8AC3E}">
        <p14:creationId xmlns:p14="http://schemas.microsoft.com/office/powerpoint/2010/main" val="177124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892840"/>
            <a:ext cx="3992732" cy="57626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6) İki Katlar Kuralı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76846"/>
            <a:ext cx="3498079" cy="4093028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167563" y="1058303"/>
            <a:ext cx="3999001" cy="57626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7) Yaklaşık İki Katlar Kuralı</a:t>
            </a:r>
            <a:endParaRPr lang="tr-TR" b="1" dirty="0">
              <a:solidFill>
                <a:schemeClr val="accent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325444"/>
            <a:ext cx="4338637" cy="3150178"/>
          </a:xfrm>
        </p:spPr>
      </p:pic>
    </p:spTree>
    <p:extLst>
      <p:ext uri="{BB962C8B-B14F-4D97-AF65-F5344CB8AC3E}">
        <p14:creationId xmlns:p14="http://schemas.microsoft.com/office/powerpoint/2010/main" val="387366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6261" y="284476"/>
            <a:ext cx="8911687" cy="128089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Çıkarma </a:t>
            </a:r>
            <a:r>
              <a:rPr lang="tr-TR" b="1" dirty="0">
                <a:solidFill>
                  <a:schemeClr val="accent1"/>
                </a:solidFill>
              </a:rPr>
              <a:t>işleminde kullanılabilecek muhakeme stratejileri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tr-TR" sz="2000" dirty="0" smtClean="0"/>
              <a:t>Toplamayı Düşün Yöntemi</a:t>
            </a:r>
          </a:p>
          <a:p>
            <a:pPr marL="457200" indent="-457200">
              <a:buAutoNum type="arabicParenR"/>
            </a:pPr>
            <a:r>
              <a:rPr lang="tr-TR" sz="2000" dirty="0" smtClean="0"/>
              <a:t>10’a Doğru İnme</a:t>
            </a:r>
            <a:endParaRPr lang="tr-TR" sz="20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73" y="3080748"/>
            <a:ext cx="3561866" cy="335280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506629" y="1746795"/>
            <a:ext cx="3999001" cy="576262"/>
          </a:xfrm>
        </p:spPr>
        <p:txBody>
          <a:bodyPr/>
          <a:lstStyle/>
          <a:p>
            <a:r>
              <a:rPr lang="tr-TR" sz="2000" dirty="0" smtClean="0">
                <a:solidFill>
                  <a:srgbClr val="FFC000"/>
                </a:solidFill>
              </a:rPr>
              <a:t>3) </a:t>
            </a:r>
            <a:r>
              <a:rPr lang="tr-TR" sz="2000" dirty="0" smtClean="0"/>
              <a:t>10’dan Çıkarma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3080748"/>
            <a:ext cx="3178628" cy="3352800"/>
          </a:xfrm>
        </p:spPr>
      </p:pic>
    </p:spTree>
    <p:extLst>
      <p:ext uri="{BB962C8B-B14F-4D97-AF65-F5344CB8AC3E}">
        <p14:creationId xmlns:p14="http://schemas.microsoft.com/office/powerpoint/2010/main" val="9645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Çarpma </a:t>
            </a:r>
            <a:r>
              <a:rPr lang="tr-TR" b="1" dirty="0">
                <a:solidFill>
                  <a:schemeClr val="accent1"/>
                </a:solidFill>
              </a:rPr>
              <a:t>işleminde kullanılabilecek muhakeme stratejileri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1. İki Katlar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3" y="2616668"/>
            <a:ext cx="3683000" cy="332740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2. Beşler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32" y="2899954"/>
            <a:ext cx="4868879" cy="1757505"/>
          </a:xfrm>
        </p:spPr>
      </p:pic>
    </p:spTree>
    <p:extLst>
      <p:ext uri="{BB962C8B-B14F-4D97-AF65-F5344CB8AC3E}">
        <p14:creationId xmlns:p14="http://schemas.microsoft.com/office/powerpoint/2010/main" val="344945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678115" y="657709"/>
            <a:ext cx="3992732" cy="576262"/>
          </a:xfrm>
        </p:spPr>
        <p:txBody>
          <a:bodyPr/>
          <a:lstStyle/>
          <a:p>
            <a:r>
              <a:rPr lang="tr-TR" dirty="0" smtClean="0"/>
              <a:t>3. Sıfırlar ve Birler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51" y="1469839"/>
            <a:ext cx="3042444" cy="2128554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4217" y="618523"/>
            <a:ext cx="3999001" cy="576262"/>
          </a:xfrm>
        </p:spPr>
        <p:txBody>
          <a:bodyPr/>
          <a:lstStyle/>
          <a:p>
            <a:r>
              <a:rPr lang="tr-TR" dirty="0" smtClean="0"/>
              <a:t>4. Havalı Dokuzlar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44" y="1373593"/>
            <a:ext cx="3483020" cy="2224800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63" y="3777201"/>
            <a:ext cx="4788626" cy="27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711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</TotalTime>
  <Words>138</Words>
  <Application>Microsoft Office PowerPoint</Application>
  <PresentationFormat>Geniş ekran</PresentationFormat>
  <Paragraphs>26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Duman</vt:lpstr>
      <vt:lpstr>Dört İşlem Öğretimi</vt:lpstr>
      <vt:lpstr>PowerPoint Sunusu</vt:lpstr>
      <vt:lpstr>Toplama işleminde kullanılabilecek muhakeme stratejileri</vt:lpstr>
      <vt:lpstr>PowerPoint Sunusu</vt:lpstr>
      <vt:lpstr>PowerPoint Sunusu</vt:lpstr>
      <vt:lpstr>PowerPoint Sunusu</vt:lpstr>
      <vt:lpstr>Çıkarma işleminde kullanılabilecek muhakeme stratejileri</vt:lpstr>
      <vt:lpstr>Çarpma işleminde kullanılabilecek muhakeme stratejileri</vt:lpstr>
      <vt:lpstr>PowerPoint Sunusu</vt:lpstr>
      <vt:lpstr>PowerPoint Sunusu</vt:lpstr>
      <vt:lpstr>Doğal Sayılarda Hesaplama Stratejileri</vt:lpstr>
      <vt:lpstr>PowerPoint Sunusu</vt:lpstr>
      <vt:lpstr>Öğrenci icadı stratejilere örnekler (toplama)</vt:lpstr>
      <vt:lpstr>Öğrenci icadı stratejilere örnekler (çıkarma)</vt:lpstr>
      <vt:lpstr>PowerPoint Sunusu</vt:lpstr>
      <vt:lpstr>Öğrenci icadı stratejilere örnekler (çarpma)</vt:lpstr>
      <vt:lpstr>PowerPoint Sunusu</vt:lpstr>
      <vt:lpstr>PowerPoint Sunusu</vt:lpstr>
      <vt:lpstr>Öğrenci icadı stratejilere örnekler (bölme)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Dört İşlem Öğretimi</dc:title>
  <dc:creator>user</dc:creator>
  <cp:lastModifiedBy>ea</cp:lastModifiedBy>
  <cp:revision>21</cp:revision>
  <dcterms:created xsi:type="dcterms:W3CDTF">2017-02-19T15:18:58Z</dcterms:created>
  <dcterms:modified xsi:type="dcterms:W3CDTF">2018-04-09T13:04:50Z</dcterms:modified>
</cp:coreProperties>
</file>