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9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8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2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4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4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2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4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6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er.howstuffworks.com/grid-computing.htm" TargetMode="External"/><Relationship Id="rId2" Type="http://schemas.openxmlformats.org/officeDocument/2006/relationships/hyperlink" Target="https://computer.howstuffworks.com/cloud-computing/cloud-computing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Contemporary</a:t>
            </a:r>
            <a:r>
              <a:rPr lang="tr-TR" dirty="0" smtClean="0"/>
              <a:t> Hardware </a:t>
            </a:r>
            <a:r>
              <a:rPr lang="tr-TR" dirty="0" err="1" smtClean="0"/>
              <a:t>Platforms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7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using</a:t>
            </a:r>
            <a:r>
              <a:rPr lang="tr-TR" sz="3200" dirty="0" smtClean="0"/>
              <a:t> e-mail </a:t>
            </a:r>
            <a:r>
              <a:rPr lang="tr-TR" sz="3200" dirty="0" err="1" smtClean="0"/>
              <a:t>over</a:t>
            </a:r>
            <a:r>
              <a:rPr lang="tr-TR" sz="3200" dirty="0" smtClean="0"/>
              <a:t> </a:t>
            </a:r>
            <a:r>
              <a:rPr lang="tr-TR" sz="3200" dirty="0" err="1" smtClean="0"/>
              <a:t>Gmail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Where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software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?</a:t>
            </a:r>
          </a:p>
          <a:p>
            <a:r>
              <a:rPr lang="en-US" sz="3200" dirty="0"/>
              <a:t>Cloud computing offers new ways to </a:t>
            </a:r>
            <a:endParaRPr lang="tr-TR" sz="3200" dirty="0" smtClean="0"/>
          </a:p>
          <a:p>
            <a:pPr lvl="1"/>
            <a:r>
              <a:rPr lang="en-US" sz="2800" dirty="0" smtClean="0"/>
              <a:t>store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access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process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and </a:t>
            </a:r>
            <a:r>
              <a:rPr lang="en-US" sz="2800" dirty="0"/>
              <a:t>analyze </a:t>
            </a:r>
            <a:r>
              <a:rPr lang="en-US" sz="2800" dirty="0" smtClean="0"/>
              <a:t>information</a:t>
            </a:r>
            <a:endParaRPr lang="tr-TR" sz="2800" dirty="0" smtClean="0"/>
          </a:p>
          <a:p>
            <a:pPr lvl="1"/>
            <a:r>
              <a:rPr lang="en-US" sz="2800" dirty="0" smtClean="0"/>
              <a:t> </a:t>
            </a:r>
            <a:r>
              <a:rPr lang="en-US" sz="2800" dirty="0"/>
              <a:t>and connect people and resources </a:t>
            </a:r>
            <a:endParaRPr lang="tr-TR" sz="2800" dirty="0" smtClean="0"/>
          </a:p>
          <a:p>
            <a:pPr lvl="1"/>
            <a:r>
              <a:rPr lang="en-US" sz="2800" dirty="0" smtClean="0"/>
              <a:t>from </a:t>
            </a:r>
            <a:r>
              <a:rPr lang="en-US" sz="2800" dirty="0"/>
              <a:t>any location in the </a:t>
            </a:r>
            <a:r>
              <a:rPr lang="en-US" sz="2800" dirty="0" smtClean="0"/>
              <a:t>world.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92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Chaffey</a:t>
            </a:r>
            <a:r>
              <a:rPr lang="tr-TR" dirty="0" smtClean="0"/>
              <a:t> D.</a:t>
            </a:r>
            <a:r>
              <a:rPr lang="en-US" dirty="0" smtClean="0"/>
              <a:t> 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Business information management: improving performance using information 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>
                <a:hlinkClick r:id="rId2"/>
              </a:rPr>
              <a:t>https://computer.howstuffworks.com/cloud-computing/cloud-computing.htm</a:t>
            </a:r>
            <a:endParaRPr lang="tr-TR" dirty="0" smtClean="0"/>
          </a:p>
          <a:p>
            <a:r>
              <a:rPr lang="en-US" dirty="0" smtClean="0">
                <a:hlinkClick r:id="rId3"/>
              </a:rPr>
              <a:t>https://computer.howstuffworks.com/grid-computing.htm</a:t>
            </a:r>
            <a:endParaRPr lang="tr-TR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trends</a:t>
            </a:r>
            <a:r>
              <a:rPr lang="tr-TR" b="1" dirty="0" smtClean="0"/>
              <a:t> in hardware </a:t>
            </a:r>
            <a:r>
              <a:rPr lang="tr-TR" b="1" dirty="0" err="1" smtClean="0"/>
              <a:t>platforms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power of hardware and networking technology has </a:t>
            </a:r>
            <a:r>
              <a:rPr lang="tr-TR" sz="3600" dirty="0" err="1" smtClean="0"/>
              <a:t>changed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So</a:t>
            </a:r>
            <a:r>
              <a:rPr lang="tr-TR" sz="3600" dirty="0" smtClean="0"/>
              <a:t> </a:t>
            </a:r>
            <a:r>
              <a:rPr lang="tr-TR" sz="3600" dirty="0" err="1" smtClean="0"/>
              <a:t>does</a:t>
            </a:r>
            <a:r>
              <a:rPr lang="en-US" sz="3600" dirty="0" smtClean="0"/>
              <a:t> </a:t>
            </a:r>
            <a:r>
              <a:rPr lang="en-US" sz="3600" dirty="0"/>
              <a:t>how businesses organize their computing power. </a:t>
            </a:r>
            <a:endParaRPr lang="tr-TR" sz="3600" dirty="0" smtClean="0"/>
          </a:p>
          <a:p>
            <a:r>
              <a:rPr lang="tr-TR" sz="3600" dirty="0" smtClean="0"/>
              <a:t>Total </a:t>
            </a:r>
            <a:r>
              <a:rPr lang="tr-TR" sz="3600" dirty="0" err="1" smtClean="0"/>
              <a:t>cost</a:t>
            </a:r>
            <a:r>
              <a:rPr lang="tr-TR" sz="3600" dirty="0" smtClean="0"/>
              <a:t> of </a:t>
            </a:r>
            <a:r>
              <a:rPr lang="tr-TR" sz="3600" dirty="0" err="1" smtClean="0"/>
              <a:t>ownership</a:t>
            </a:r>
            <a:r>
              <a:rPr lang="tr-TR" sz="3600" dirty="0" smtClean="0"/>
              <a:t> is </a:t>
            </a:r>
            <a:r>
              <a:rPr lang="tr-TR" sz="3600" dirty="0" err="1" smtClean="0"/>
              <a:t>one</a:t>
            </a:r>
            <a:r>
              <a:rPr lang="tr-TR" sz="3600" dirty="0" smtClean="0"/>
              <a:t> of </a:t>
            </a:r>
            <a:r>
              <a:rPr lang="tr-TR" sz="3600" dirty="0" err="1" smtClean="0"/>
              <a:t>important</a:t>
            </a:r>
            <a:r>
              <a:rPr lang="tr-TR" sz="3600" dirty="0" smtClean="0"/>
              <a:t> </a:t>
            </a:r>
            <a:r>
              <a:rPr lang="tr-TR" sz="3600" dirty="0" err="1" smtClean="0"/>
              <a:t>factors</a:t>
            </a:r>
            <a:r>
              <a:rPr lang="tr-TR" sz="3600" dirty="0" smtClean="0"/>
              <a:t> </a:t>
            </a:r>
            <a:r>
              <a:rPr lang="tr-TR" sz="3600" dirty="0" err="1" smtClean="0"/>
              <a:t>behind</a:t>
            </a:r>
            <a:r>
              <a:rPr lang="tr-TR" sz="3600" dirty="0" smtClean="0"/>
              <a:t> </a:t>
            </a:r>
            <a:r>
              <a:rPr lang="tr-TR" sz="3600" dirty="0" err="1" smtClean="0"/>
              <a:t>this</a:t>
            </a:r>
            <a:r>
              <a:rPr lang="tr-TR" sz="3600" dirty="0" smtClean="0"/>
              <a:t> </a:t>
            </a:r>
            <a:r>
              <a:rPr lang="tr-TR" sz="3600" dirty="0" err="1" smtClean="0"/>
              <a:t>change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8317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trends</a:t>
            </a:r>
            <a:r>
              <a:rPr lang="tr-TR" b="1" dirty="0" smtClean="0"/>
              <a:t> in hardware </a:t>
            </a:r>
            <a:r>
              <a:rPr lang="tr-TR" b="1" dirty="0" err="1" smtClean="0"/>
              <a:t>platforms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trends</a:t>
            </a:r>
            <a:r>
              <a:rPr lang="tr-TR" sz="3600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Virtualization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Grid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Green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Autonomic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86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</a:t>
            </a:r>
            <a:r>
              <a:rPr lang="tr-TR" b="1" dirty="0" err="1" smtClean="0"/>
              <a:t>Virtualization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en-US" sz="3600" dirty="0"/>
              <a:t>is the process of creating a </a:t>
            </a:r>
            <a:r>
              <a:rPr lang="en-US" sz="3600" dirty="0" smtClean="0"/>
              <a:t>software-based</a:t>
            </a:r>
            <a:r>
              <a:rPr lang="tr-TR" sz="3600" dirty="0" smtClean="0"/>
              <a:t>/</a:t>
            </a:r>
            <a:r>
              <a:rPr lang="en-US" sz="3600" dirty="0" smtClean="0"/>
              <a:t>virtual </a:t>
            </a:r>
            <a:r>
              <a:rPr lang="en-US" sz="3600" dirty="0"/>
              <a:t>representation of </a:t>
            </a:r>
            <a:r>
              <a:rPr lang="en-US" sz="3600" u="sng" dirty="0" smtClean="0"/>
              <a:t>something</a:t>
            </a:r>
            <a:r>
              <a:rPr lang="tr-TR" sz="3600" dirty="0" smtClean="0"/>
              <a:t>.</a:t>
            </a:r>
          </a:p>
          <a:p>
            <a:pPr lvl="1"/>
            <a:r>
              <a:rPr lang="en-US" sz="3200" dirty="0"/>
              <a:t>computing </a:t>
            </a:r>
            <a:r>
              <a:rPr lang="en-US" sz="3200" dirty="0" smtClean="0"/>
              <a:t>resources</a:t>
            </a:r>
            <a:r>
              <a:rPr lang="tr-TR" sz="3200" dirty="0"/>
              <a:t>:</a:t>
            </a:r>
            <a:endParaRPr lang="tr-TR" sz="3200" dirty="0" smtClean="0"/>
          </a:p>
          <a:p>
            <a:pPr lvl="2"/>
            <a:r>
              <a:rPr lang="en-US" sz="2800" dirty="0" smtClean="0"/>
              <a:t>such </a:t>
            </a:r>
            <a:r>
              <a:rPr lang="en-US" sz="2800" dirty="0"/>
              <a:t>as an operating system, </a:t>
            </a:r>
            <a:endParaRPr lang="tr-TR" sz="2800" dirty="0" smtClean="0"/>
          </a:p>
          <a:p>
            <a:pPr lvl="2"/>
            <a:r>
              <a:rPr lang="en-US" sz="2800" dirty="0" smtClean="0"/>
              <a:t>a </a:t>
            </a:r>
            <a:r>
              <a:rPr lang="en-US" sz="2800" dirty="0"/>
              <a:t>server, </a:t>
            </a:r>
            <a:endParaRPr lang="tr-TR" sz="2800" dirty="0" smtClean="0"/>
          </a:p>
          <a:p>
            <a:pPr lvl="2"/>
            <a:r>
              <a:rPr lang="en-US" sz="2800" dirty="0" smtClean="0"/>
              <a:t>a </a:t>
            </a:r>
            <a:r>
              <a:rPr lang="en-US" sz="2800" dirty="0"/>
              <a:t>storage device, </a:t>
            </a:r>
            <a:endParaRPr lang="tr-TR" sz="2800" dirty="0" smtClean="0"/>
          </a:p>
          <a:p>
            <a:pPr lvl="2"/>
            <a:r>
              <a:rPr lang="en-US" sz="2800" dirty="0" smtClean="0"/>
              <a:t>or </a:t>
            </a:r>
            <a:r>
              <a:rPr lang="en-US" sz="2800" dirty="0"/>
              <a:t>network resources.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3108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</a:t>
            </a:r>
            <a:r>
              <a:rPr lang="tr-TR" b="1" dirty="0" err="1" smtClean="0"/>
              <a:t>Virtualization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Virtualization creates multiple “virtual” machines on a single computing </a:t>
            </a:r>
            <a:r>
              <a:rPr lang="en-US" sz="3200" dirty="0" smtClean="0"/>
              <a:t>device</a:t>
            </a:r>
            <a:r>
              <a:rPr lang="tr-TR" sz="3200" dirty="0"/>
              <a:t>.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I</a:t>
            </a:r>
            <a:r>
              <a:rPr lang="en-US" sz="3200" dirty="0" smtClean="0"/>
              <a:t>t </a:t>
            </a:r>
            <a:r>
              <a:rPr lang="en-US" sz="3200" dirty="0"/>
              <a:t>makes </a:t>
            </a:r>
            <a:r>
              <a:rPr lang="tr-TR" sz="3200" dirty="0" err="1" smtClean="0"/>
              <a:t>possible</a:t>
            </a:r>
            <a:r>
              <a:rPr lang="tr-TR" sz="3200" dirty="0" smtClean="0"/>
              <a:t> </a:t>
            </a:r>
            <a:r>
              <a:rPr lang="en-US" sz="3200" dirty="0" smtClean="0"/>
              <a:t>for </a:t>
            </a:r>
            <a:r>
              <a:rPr lang="en-US" sz="3200" dirty="0"/>
              <a:t>a company to handle its computer </a:t>
            </a:r>
            <a:r>
              <a:rPr lang="tr-TR" sz="3200" dirty="0" err="1" smtClean="0"/>
              <a:t>resources</a:t>
            </a:r>
            <a:r>
              <a:rPr lang="tr-TR" sz="3200" dirty="0" smtClean="0"/>
              <a:t> </a:t>
            </a:r>
            <a:r>
              <a:rPr lang="en-US" sz="3200" dirty="0" smtClean="0"/>
              <a:t>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en-US" sz="3200" dirty="0" smtClean="0"/>
              <a:t>remote </a:t>
            </a:r>
            <a:r>
              <a:rPr lang="en-US" sz="3200" dirty="0"/>
              <a:t>locations.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running</a:t>
            </a:r>
            <a:r>
              <a:rPr lang="tr-TR" sz="3200" dirty="0" smtClean="0"/>
              <a:t> </a:t>
            </a:r>
            <a:r>
              <a:rPr lang="tr-TR" sz="3200" dirty="0" err="1" smtClean="0"/>
              <a:t>many</a:t>
            </a:r>
            <a:r>
              <a:rPr lang="tr-TR" sz="3200" dirty="0" smtClean="0"/>
              <a:t> </a:t>
            </a:r>
            <a:r>
              <a:rPr lang="tr-TR" sz="3200" dirty="0" err="1" smtClean="0"/>
              <a:t>instances</a:t>
            </a:r>
            <a:r>
              <a:rPr lang="tr-TR" sz="3200" dirty="0" smtClean="0"/>
              <a:t> of an </a:t>
            </a:r>
            <a:r>
              <a:rPr lang="en-US" sz="3200" dirty="0"/>
              <a:t>operating system </a:t>
            </a:r>
            <a:r>
              <a:rPr lang="en-US" sz="3200" dirty="0" smtClean="0"/>
              <a:t>or </a:t>
            </a:r>
            <a:r>
              <a:rPr lang="en-US" sz="3200" dirty="0"/>
              <a:t>different operating </a:t>
            </a:r>
            <a:r>
              <a:rPr lang="en-US" sz="3200" dirty="0" smtClean="0"/>
              <a:t>systems</a:t>
            </a:r>
            <a:r>
              <a:rPr lang="tr-TR" sz="3200" dirty="0" smtClean="0"/>
              <a:t>.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4149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</a:t>
            </a:r>
            <a:r>
              <a:rPr lang="tr-TR" b="1" dirty="0" err="1" smtClean="0"/>
              <a:t>Virtualization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With</a:t>
            </a:r>
            <a:r>
              <a:rPr lang="tr-TR" sz="3600" dirty="0" smtClean="0"/>
              <a:t> </a:t>
            </a:r>
            <a:r>
              <a:rPr lang="tr-TR" sz="3600" dirty="0" err="1" smtClean="0"/>
              <a:t>virtualization</a:t>
            </a:r>
            <a:r>
              <a:rPr lang="tr-TR" sz="3600" dirty="0" smtClean="0"/>
              <a:t>, a </a:t>
            </a:r>
            <a:r>
              <a:rPr lang="tr-TR" sz="3600" dirty="0" err="1" smtClean="0"/>
              <a:t>single</a:t>
            </a:r>
            <a:r>
              <a:rPr lang="tr-TR" sz="3600" dirty="0" smtClean="0"/>
              <a:t> </a:t>
            </a:r>
            <a:r>
              <a:rPr lang="tr-TR" sz="3600" dirty="0" err="1" smtClean="0"/>
              <a:t>computer</a:t>
            </a:r>
            <a:r>
              <a:rPr lang="tr-TR" sz="3600" dirty="0" smtClean="0"/>
              <a:t> </a:t>
            </a:r>
            <a:r>
              <a:rPr lang="tr-TR" sz="3600" dirty="0" err="1" smtClean="0"/>
              <a:t>acts</a:t>
            </a:r>
            <a:r>
              <a:rPr lang="tr-TR" sz="3600" dirty="0" smtClean="0"/>
              <a:t> </a:t>
            </a:r>
            <a:r>
              <a:rPr lang="tr-TR" sz="3600" dirty="0" err="1" smtClean="0"/>
              <a:t>like</a:t>
            </a:r>
            <a:r>
              <a:rPr lang="tr-TR" sz="3600" dirty="0" smtClean="0"/>
              <a:t> </a:t>
            </a:r>
            <a:r>
              <a:rPr lang="tr-TR" sz="3600" dirty="0" err="1" smtClean="0"/>
              <a:t>many</a:t>
            </a:r>
            <a:r>
              <a:rPr lang="tr-TR" sz="3600" dirty="0" smtClean="0"/>
              <a:t> </a:t>
            </a:r>
            <a:r>
              <a:rPr lang="tr-TR" sz="3600" dirty="0" err="1" smtClean="0"/>
              <a:t>different</a:t>
            </a:r>
            <a:r>
              <a:rPr lang="tr-TR" sz="3600" dirty="0" smtClean="0"/>
              <a:t> </a:t>
            </a:r>
            <a:r>
              <a:rPr lang="tr-TR" sz="3600" dirty="0" err="1" smtClean="0"/>
              <a:t>machines</a:t>
            </a:r>
            <a:r>
              <a:rPr lang="tr-TR" sz="3600" dirty="0" smtClean="0"/>
              <a:t>.</a:t>
            </a:r>
          </a:p>
          <a:p>
            <a:pPr marL="0" indent="0">
              <a:buNone/>
            </a:pPr>
            <a:endParaRPr lang="tr-TR" sz="3600" dirty="0" smtClean="0"/>
          </a:p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tr-TR" sz="3600" dirty="0" err="1" smtClean="0"/>
              <a:t>was</a:t>
            </a:r>
            <a:r>
              <a:rPr lang="tr-TR" sz="3600" dirty="0" smtClean="0"/>
              <a:t> </a:t>
            </a:r>
            <a:r>
              <a:rPr lang="tr-TR" sz="3600" dirty="0" err="1" smtClean="0"/>
              <a:t>very</a:t>
            </a:r>
            <a:r>
              <a:rPr lang="tr-TR" sz="3600" dirty="0" smtClean="0"/>
              <a:t> </a:t>
            </a:r>
            <a:r>
              <a:rPr lang="tr-TR" sz="3600" dirty="0" err="1" smtClean="0"/>
              <a:t>common</a:t>
            </a:r>
            <a:r>
              <a:rPr lang="tr-TR" sz="3600" dirty="0" smtClean="0"/>
              <a:t> </a:t>
            </a:r>
            <a:r>
              <a:rPr lang="tr-TR" sz="3600" dirty="0" err="1" smtClean="0"/>
              <a:t>during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mainframe</a:t>
            </a:r>
            <a:r>
              <a:rPr lang="tr-TR" sz="3600" dirty="0" smtClean="0"/>
              <a:t> </a:t>
            </a:r>
            <a:r>
              <a:rPr lang="tr-TR" sz="3600" dirty="0" err="1" smtClean="0"/>
              <a:t>era</a:t>
            </a:r>
            <a:endParaRPr lang="tr-TR" sz="3600" dirty="0" smtClean="0"/>
          </a:p>
          <a:p>
            <a:pPr lvl="1"/>
            <a:r>
              <a:rPr lang="tr-TR" sz="3200" dirty="0" err="1" smtClean="0"/>
              <a:t>Large</a:t>
            </a:r>
            <a:r>
              <a:rPr lang="tr-TR" sz="3200" dirty="0" smtClean="0"/>
              <a:t> </a:t>
            </a:r>
            <a:r>
              <a:rPr lang="tr-TR" sz="3200" dirty="0" err="1" smtClean="0"/>
              <a:t>machines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partitioned</a:t>
            </a:r>
            <a:r>
              <a:rPr lang="tr-TR" sz="3200" dirty="0" smtClean="0"/>
              <a:t> </a:t>
            </a:r>
            <a:r>
              <a:rPr lang="tr-TR" sz="3200" dirty="0" err="1" smtClean="0"/>
              <a:t>into</a:t>
            </a:r>
            <a:r>
              <a:rPr lang="tr-TR" sz="3200" dirty="0" smtClean="0"/>
              <a:t> </a:t>
            </a:r>
            <a:r>
              <a:rPr lang="tr-TR" sz="3200" dirty="0" err="1" smtClean="0"/>
              <a:t>smaller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virtual</a:t>
            </a:r>
            <a:r>
              <a:rPr lang="tr-TR" sz="3200" dirty="0" smtClean="0"/>
              <a:t> </a:t>
            </a:r>
            <a:r>
              <a:rPr lang="tr-TR" sz="3200" dirty="0" err="1" smtClean="0"/>
              <a:t>machines</a:t>
            </a:r>
            <a:r>
              <a:rPr lang="tr-TR" sz="3200" dirty="0" smtClean="0"/>
              <a:t>.</a:t>
            </a:r>
          </a:p>
          <a:p>
            <a:pPr lvl="1"/>
            <a:r>
              <a:rPr lang="tr-TR" sz="3200" dirty="0" err="1" smtClean="0"/>
              <a:t>Multiple</a:t>
            </a:r>
            <a:r>
              <a:rPr lang="tr-TR" sz="3200" dirty="0" smtClean="0"/>
              <a:t> </a:t>
            </a:r>
            <a:r>
              <a:rPr lang="tr-TR" sz="3200" dirty="0" err="1" smtClean="0"/>
              <a:t>users</a:t>
            </a:r>
            <a:r>
              <a:rPr lang="tr-TR" sz="3200" dirty="0" smtClean="0"/>
              <a:t> can </a:t>
            </a:r>
            <a:r>
              <a:rPr lang="tr-TR" sz="3200" dirty="0" err="1" smtClean="0"/>
              <a:t>run</a:t>
            </a:r>
            <a:r>
              <a:rPr lang="tr-TR" sz="3200" dirty="0" smtClean="0"/>
              <a:t> </a:t>
            </a:r>
            <a:r>
              <a:rPr lang="tr-TR" sz="3200" dirty="0" err="1" smtClean="0"/>
              <a:t>separate</a:t>
            </a:r>
            <a:r>
              <a:rPr lang="tr-TR" sz="3200" dirty="0" smtClean="0"/>
              <a:t> </a:t>
            </a:r>
            <a:r>
              <a:rPr lang="tr-TR" sz="3200" dirty="0" err="1" smtClean="0"/>
              <a:t>applications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processes</a:t>
            </a:r>
            <a:r>
              <a:rPr lang="tr-TR" sz="3200" dirty="0" smtClean="0"/>
              <a:t> on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same</a:t>
            </a:r>
            <a:r>
              <a:rPr lang="tr-TR" sz="3200" dirty="0" smtClean="0"/>
              <a:t> </a:t>
            </a:r>
            <a:r>
              <a:rPr lang="tr-TR" sz="3200" dirty="0" err="1" smtClean="0"/>
              <a:t>machine</a:t>
            </a:r>
            <a:r>
              <a:rPr lang="tr-TR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834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1. </a:t>
            </a:r>
            <a:r>
              <a:rPr lang="tr-TR" b="1" dirty="0" err="1" smtClean="0"/>
              <a:t>Virtualization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Benefits of Virtualization:</a:t>
            </a:r>
            <a:endParaRPr lang="en-US" sz="3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Sharing </a:t>
            </a:r>
            <a:r>
              <a:rPr lang="en-US" sz="2800" dirty="0" smtClean="0"/>
              <a:t>resources</a:t>
            </a:r>
            <a:endParaRPr lang="tr-TR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In case of a </a:t>
            </a:r>
            <a:r>
              <a:rPr lang="en-US" sz="2800" dirty="0" smtClean="0"/>
              <a:t>disaster</a:t>
            </a:r>
            <a:endParaRPr lang="tr-TR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Cost </a:t>
            </a:r>
            <a:r>
              <a:rPr lang="en-US" sz="2800" dirty="0" smtClean="0"/>
              <a:t>reduction</a:t>
            </a:r>
            <a:endParaRPr lang="tr-TR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Running both new and old </a:t>
            </a:r>
            <a:r>
              <a:rPr lang="en-US" sz="2800" dirty="0" smtClean="0"/>
              <a:t>applications</a:t>
            </a:r>
            <a:endParaRPr lang="tr-TR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Centralization of hardware </a:t>
            </a:r>
            <a:endParaRPr lang="tr-TR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/>
              <a:t>Decreasing energy consumption</a:t>
            </a:r>
          </a:p>
        </p:txBody>
      </p:sp>
    </p:spTree>
    <p:extLst>
      <p:ext uri="{BB962C8B-B14F-4D97-AF65-F5344CB8AC3E}">
        <p14:creationId xmlns:p14="http://schemas.microsoft.com/office/powerpoint/2010/main" val="386298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</a:t>
            </a:r>
            <a:r>
              <a:rPr lang="en-US" b="1" dirty="0"/>
              <a:t>Computing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</a:t>
            </a:r>
            <a:r>
              <a:rPr lang="en-US" sz="3200" dirty="0" smtClean="0"/>
              <a:t>very </a:t>
            </a:r>
            <a:r>
              <a:rPr lang="en-US" sz="3200" dirty="0"/>
              <a:t>employee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en-US" sz="3200" dirty="0" smtClean="0"/>
              <a:t>company </a:t>
            </a:r>
            <a:r>
              <a:rPr lang="tr-TR" sz="3200" dirty="0" err="1" smtClean="0"/>
              <a:t>must</a:t>
            </a:r>
            <a:r>
              <a:rPr lang="tr-TR" sz="3200" dirty="0" smtClean="0"/>
              <a:t> </a:t>
            </a:r>
            <a:r>
              <a:rPr lang="tr-TR" sz="3200" dirty="0" err="1" smtClean="0"/>
              <a:t>have</a:t>
            </a:r>
            <a:r>
              <a:rPr lang="tr-TR" sz="3200" dirty="0" smtClean="0"/>
              <a:t> </a:t>
            </a:r>
            <a:r>
              <a:rPr lang="en-US" sz="3200" dirty="0" smtClean="0"/>
              <a:t>the </a:t>
            </a:r>
            <a:r>
              <a:rPr lang="en-US" sz="3200" dirty="0"/>
              <a:t>necessary hardware and </a:t>
            </a:r>
            <a:r>
              <a:rPr lang="en-US" sz="3200" dirty="0" smtClean="0"/>
              <a:t>software</a:t>
            </a:r>
            <a:r>
              <a:rPr lang="tr-TR" sz="3200" dirty="0" smtClean="0"/>
              <a:t>.</a:t>
            </a:r>
          </a:p>
          <a:p>
            <a:pPr lvl="1"/>
            <a:r>
              <a:rPr lang="tr-TR" sz="2800" dirty="0" err="1" smtClean="0"/>
              <a:t>Would</a:t>
            </a:r>
            <a:r>
              <a:rPr lang="tr-TR" sz="2800" dirty="0" smtClean="0"/>
              <a:t> </a:t>
            </a:r>
            <a:r>
              <a:rPr lang="tr-TR" sz="2800" dirty="0" err="1" smtClean="0"/>
              <a:t>you</a:t>
            </a:r>
            <a:r>
              <a:rPr lang="tr-TR" sz="2800" dirty="0" smtClean="0"/>
              <a:t> buy a </a:t>
            </a:r>
            <a:r>
              <a:rPr lang="tr-TR" sz="2800" dirty="0" err="1" smtClean="0"/>
              <a:t>new</a:t>
            </a:r>
            <a:r>
              <a:rPr lang="tr-TR" sz="2800" dirty="0" smtClean="0"/>
              <a:t> </a:t>
            </a:r>
            <a:r>
              <a:rPr lang="tr-TR" sz="2800" dirty="0" err="1" smtClean="0"/>
              <a:t>one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each</a:t>
            </a:r>
            <a:r>
              <a:rPr lang="tr-TR" sz="2800" dirty="0" smtClean="0"/>
              <a:t> </a:t>
            </a:r>
            <a:r>
              <a:rPr lang="tr-TR" sz="2800" dirty="0" err="1" smtClean="0"/>
              <a:t>one</a:t>
            </a:r>
            <a:r>
              <a:rPr lang="tr-TR" sz="2800" dirty="0" smtClean="0"/>
              <a:t>?</a:t>
            </a:r>
          </a:p>
          <a:p>
            <a:pPr lvl="1"/>
            <a:r>
              <a:rPr lang="tr-TR" sz="2800" dirty="0" smtClean="0"/>
              <a:t>A </a:t>
            </a:r>
            <a:r>
              <a:rPr lang="tr-TR" sz="2800" dirty="0" err="1" smtClean="0"/>
              <a:t>computer</a:t>
            </a:r>
            <a:r>
              <a:rPr lang="tr-TR" sz="2800" dirty="0" smtClean="0"/>
              <a:t>?</a:t>
            </a:r>
          </a:p>
          <a:p>
            <a:pPr lvl="1"/>
            <a:r>
              <a:rPr lang="tr-TR" sz="2800" dirty="0" smtClean="0"/>
              <a:t>A </a:t>
            </a:r>
            <a:r>
              <a:rPr lang="tr-TR" sz="2800" dirty="0" err="1" smtClean="0"/>
              <a:t>new</a:t>
            </a:r>
            <a:r>
              <a:rPr lang="tr-TR" sz="2800" dirty="0" smtClean="0"/>
              <a:t> </a:t>
            </a:r>
            <a:r>
              <a:rPr lang="tr-TR" sz="2800" dirty="0" err="1" smtClean="0"/>
              <a:t>license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each</a:t>
            </a:r>
            <a:r>
              <a:rPr lang="tr-TR" sz="2800" dirty="0" smtClean="0"/>
              <a:t> software?</a:t>
            </a:r>
          </a:p>
          <a:p>
            <a:pPr marL="457200" lvl="1" indent="0">
              <a:buNone/>
            </a:pPr>
            <a:endParaRPr lang="tr-TR" sz="2800" dirty="0" smtClean="0"/>
          </a:p>
          <a:p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alternative</a:t>
            </a:r>
            <a:r>
              <a:rPr lang="tr-TR" sz="3200" dirty="0" smtClean="0"/>
              <a:t> is </a:t>
            </a:r>
            <a:r>
              <a:rPr lang="tr-TR" sz="3200" dirty="0" err="1" smtClean="0"/>
              <a:t>using</a:t>
            </a:r>
            <a:r>
              <a:rPr lang="tr-TR" sz="3200" dirty="0" smtClean="0"/>
              <a:t> </a:t>
            </a: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r>
              <a:rPr lang="tr-TR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0077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Cloud computing is a style of computing in which computer </a:t>
            </a:r>
            <a:r>
              <a:rPr lang="tr-TR" sz="3200" dirty="0" err="1" smtClean="0"/>
              <a:t>resources</a:t>
            </a:r>
            <a:r>
              <a:rPr lang="en-US" sz="3200" dirty="0" smtClean="0"/>
              <a:t> </a:t>
            </a:r>
            <a:r>
              <a:rPr lang="en-US" sz="3200" dirty="0"/>
              <a:t>and other services are provided as a shared pool of virtualized resources over a </a:t>
            </a:r>
            <a:r>
              <a:rPr lang="en-US" sz="3200" dirty="0" err="1" smtClean="0"/>
              <a:t>networ</a:t>
            </a:r>
            <a:r>
              <a:rPr lang="tr-TR" sz="3200" dirty="0" smtClean="0"/>
              <a:t>k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r>
              <a:rPr lang="en-US" sz="2800" dirty="0" smtClean="0"/>
              <a:t>computer processing, storage, software</a:t>
            </a:r>
          </a:p>
          <a:p>
            <a:pPr lvl="1"/>
            <a:r>
              <a:rPr lang="tr-TR" sz="2800" dirty="0" err="1" smtClean="0"/>
              <a:t>Mostly</a:t>
            </a:r>
            <a:r>
              <a:rPr lang="tr-TR" sz="2800" dirty="0" smtClean="0"/>
              <a:t> on </a:t>
            </a:r>
            <a:r>
              <a:rPr lang="tr-TR" sz="2800" dirty="0" err="1" smtClean="0"/>
              <a:t>the</a:t>
            </a:r>
            <a:r>
              <a:rPr lang="tr-TR" sz="2800" dirty="0" smtClean="0"/>
              <a:t> internet</a:t>
            </a:r>
          </a:p>
          <a:p>
            <a:pPr marL="457200" lvl="1" indent="0">
              <a:buNone/>
            </a:pPr>
            <a:endParaRPr lang="tr-TR" sz="2800" dirty="0" smtClean="0"/>
          </a:p>
          <a:p>
            <a:r>
              <a:rPr lang="tr-TR" sz="3200" dirty="0" smtClean="0"/>
              <a:t>Can be </a:t>
            </a:r>
            <a:r>
              <a:rPr lang="tr-TR" sz="3200" dirty="0" err="1" smtClean="0"/>
              <a:t>accessed</a:t>
            </a:r>
            <a:r>
              <a:rPr lang="tr-TR" sz="3200" dirty="0" smtClean="0"/>
              <a:t> on an as-</a:t>
            </a:r>
            <a:r>
              <a:rPr lang="tr-TR" sz="3200" dirty="0" err="1" smtClean="0"/>
              <a:t>needed</a:t>
            </a:r>
            <a:r>
              <a:rPr lang="tr-TR" sz="3200" dirty="0" smtClean="0"/>
              <a:t> </a:t>
            </a:r>
            <a:r>
              <a:rPr lang="tr-TR" sz="3200" dirty="0" err="1" smtClean="0"/>
              <a:t>basis</a:t>
            </a:r>
            <a:r>
              <a:rPr lang="tr-TR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88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439</Words>
  <Application>Microsoft Office PowerPoint</Application>
  <PresentationFormat>Geniş ekran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Information Technology in Business and Society II</vt:lpstr>
      <vt:lpstr>The trends in hardware platforms</vt:lpstr>
      <vt:lpstr>The trends in hardware platforms</vt:lpstr>
      <vt:lpstr>1. Virtualization</vt:lpstr>
      <vt:lpstr>1. Virtualization</vt:lpstr>
      <vt:lpstr>1. Virtualization</vt:lpstr>
      <vt:lpstr>1. Virtualization</vt:lpstr>
      <vt:lpstr>2. Cloud Computing:</vt:lpstr>
      <vt:lpstr>2. Cloud Computing:</vt:lpstr>
      <vt:lpstr>2. Cloud Computing: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51</cp:revision>
  <dcterms:created xsi:type="dcterms:W3CDTF">2020-01-16T11:32:54Z</dcterms:created>
  <dcterms:modified xsi:type="dcterms:W3CDTF">2020-01-16T13:34:30Z</dcterms:modified>
</cp:coreProperties>
</file>