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85266F71-8B6F-4CE7-8891-A43D5EEDA6A3}" type="datetimeFigureOut">
              <a:rPr lang="tr-TR" smtClean="0"/>
              <a:pPr/>
              <a:t>01.09.2019</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B39F20DE-390E-4189-9C11-C373788B7548}"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85266F71-8B6F-4CE7-8891-A43D5EEDA6A3}"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39F20DE-390E-4189-9C11-C373788B754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85266F71-8B6F-4CE7-8891-A43D5EEDA6A3}"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39F20DE-390E-4189-9C11-C373788B754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85266F71-8B6F-4CE7-8891-A43D5EEDA6A3}"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39F20DE-390E-4189-9C11-C373788B754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85266F71-8B6F-4CE7-8891-A43D5EEDA6A3}"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39F20DE-390E-4189-9C11-C373788B7548}"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85266F71-8B6F-4CE7-8891-A43D5EEDA6A3}"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39F20DE-390E-4189-9C11-C373788B754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85266F71-8B6F-4CE7-8891-A43D5EEDA6A3}" type="datetimeFigureOut">
              <a:rPr lang="tr-TR" smtClean="0"/>
              <a:pPr/>
              <a:t>01.09.2019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39F20DE-390E-4189-9C11-C373788B754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85266F71-8B6F-4CE7-8891-A43D5EEDA6A3}" type="datetimeFigureOut">
              <a:rPr lang="tr-TR" smtClean="0"/>
              <a:pPr/>
              <a:t>01.09.2019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39F20DE-390E-4189-9C11-C373788B754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85266F71-8B6F-4CE7-8891-A43D5EEDA6A3}" type="datetimeFigureOut">
              <a:rPr lang="tr-TR" smtClean="0"/>
              <a:pPr/>
              <a:t>01.09.2019</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39F20DE-390E-4189-9C11-C373788B7548}"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85266F71-8B6F-4CE7-8891-A43D5EEDA6A3}"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39F20DE-390E-4189-9C11-C373788B754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85266F71-8B6F-4CE7-8891-A43D5EEDA6A3}"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39F20DE-390E-4189-9C11-C373788B7548}"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5266F71-8B6F-4CE7-8891-A43D5EEDA6A3}" type="datetimeFigureOut">
              <a:rPr lang="tr-TR" smtClean="0"/>
              <a:pPr/>
              <a:t>01.09.2019</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39F20DE-390E-4189-9C11-C373788B7548}"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b="1" dirty="0" err="1"/>
              <a:t>Gadamer</a:t>
            </a:r>
            <a:r>
              <a:rPr lang="tr-TR" b="1" dirty="0"/>
              <a:t> (1900-2002)</a:t>
            </a:r>
            <a:r>
              <a:rPr lang="tr-TR" dirty="0"/>
              <a:t/>
            </a:r>
            <a:br>
              <a:rPr lang="tr-TR" dirty="0"/>
            </a:br>
            <a:r>
              <a:rPr lang="tr-TR" b="1" dirty="0"/>
              <a:t> </a:t>
            </a:r>
            <a:r>
              <a:rPr lang="tr-TR" dirty="0"/>
              <a:t/>
            </a:r>
            <a:br>
              <a:rPr lang="tr-TR" dirty="0"/>
            </a:b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Gadamere’e</a:t>
            </a:r>
            <a:r>
              <a:rPr lang="tr-TR" dirty="0" smtClean="0"/>
              <a:t> göre metot gerçekliğe giden yol değildir. Tam tersine gerçeklik metotçu insandan uzaklaşmaktadır. </a:t>
            </a:r>
            <a:endParaRPr lang="tr-TR" dirty="0"/>
          </a:p>
          <a:p>
            <a:r>
              <a:rPr lang="tr-TR" dirty="0" smtClean="0"/>
              <a:t>‘anlama hareketi kapsamlıdır ve evrenseldir..’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Gadamer</a:t>
            </a:r>
            <a:r>
              <a:rPr lang="tr-TR" dirty="0" smtClean="0"/>
              <a:t>, bir sanat eseri tecrübesinin her türlü öznel yorumlama boyutlarının üzerinde olduğunu, buna sanatçı ve algılayan kişilerin de dahil olduğunu söyler. Bu nedenle yazara ait zihnin bir eseri anlama konusunda ölçü olması mümkün değildir.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Gadamer’e</a:t>
            </a:r>
            <a:r>
              <a:rPr lang="tr-TR" dirty="0" smtClean="0"/>
              <a:t> göre gerçekliğe metodoloji ile değil diyalekt ile ulaşılır.</a:t>
            </a:r>
          </a:p>
          <a:p>
            <a:r>
              <a:rPr lang="tr-TR" dirty="0" smtClean="0"/>
              <a:t>Metot yeni gerçekliği açıklayacak güçte değildir. Bizzat metodun keşfi metotla değil, diyalektik yolla, yani karşılaşılan nesneyi sorgulayıcı bir yaklaşım ile gerçekleşmiştir. </a:t>
            </a:r>
          </a:p>
          <a:p>
            <a:r>
              <a:rPr lang="tr-TR" dirty="0" smtClean="0"/>
              <a:t>Diyalektiğin konusu </a:t>
            </a:r>
            <a:r>
              <a:rPr lang="tr-TR" dirty="0" err="1" smtClean="0"/>
              <a:t>fenomenolojiktir</a:t>
            </a:r>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Gadamer</a:t>
            </a:r>
            <a:r>
              <a:rPr lang="tr-TR" dirty="0" smtClean="0"/>
              <a:t> insanın tarihe bağlılıktan çıkamayacağını ve nesnel olarak geçerli bir bilgiyi elde edemeyeceğini söyler.</a:t>
            </a:r>
          </a:p>
          <a:p>
            <a:r>
              <a:rPr lang="tr-TR" dirty="0" err="1" smtClean="0"/>
              <a:t>Gadamer’e</a:t>
            </a:r>
            <a:r>
              <a:rPr lang="tr-TR" dirty="0" smtClean="0"/>
              <a:t> göre anlama daima bilimlerde, sosyal bilimlerde tarihsel, diyalektik ve dilsel bir olgudur.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 </a:t>
            </a:r>
            <a:r>
              <a:rPr lang="tr-TR" dirty="0" err="1" smtClean="0"/>
              <a:t>Hermeneutik</a:t>
            </a:r>
            <a:r>
              <a:rPr lang="tr-TR" dirty="0" smtClean="0"/>
              <a:t> anlamanın ontolojisi ve fenomenolojisidir.</a:t>
            </a:r>
          </a:p>
          <a:p>
            <a:r>
              <a:rPr lang="tr-TR" dirty="0" smtClean="0"/>
              <a:t>Anlama geleneksel yolla bir insan öznesinin eylemi olarak değil, </a:t>
            </a:r>
            <a:r>
              <a:rPr lang="tr-TR" dirty="0" err="1" smtClean="0"/>
              <a:t>Dasein’in</a:t>
            </a:r>
            <a:r>
              <a:rPr lang="tr-TR" dirty="0" smtClean="0"/>
              <a:t> dünyadaki temel varlık tarzı olarak yorumlanmıştır.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Gadamer’e</a:t>
            </a:r>
            <a:r>
              <a:rPr lang="tr-TR" dirty="0" smtClean="0"/>
              <a:t> göre </a:t>
            </a:r>
            <a:r>
              <a:rPr lang="tr-TR" dirty="0" err="1" smtClean="0"/>
              <a:t>hermeneutiğin</a:t>
            </a:r>
            <a:r>
              <a:rPr lang="tr-TR" dirty="0" smtClean="0"/>
              <a:t> amacı, nesnel olarak geçerli anlama için gereken kuralları tespit etmek değil, bizzat anlamanın kendisini olabildiğince kapsamlı olarak kavramaktır.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TotalTime>
  <Words>183</Words>
  <Application>Microsoft Office PowerPoint</Application>
  <PresentationFormat>Ekran Gösterisi (4:3)</PresentationFormat>
  <Paragraphs>12</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Gündönümü</vt:lpstr>
      <vt:lpstr>Gadamer (1900-2002)   </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Gadamer (1900-2002)</dc:title>
  <dc:creator>pc</dc:creator>
  <cp:lastModifiedBy>Pc</cp:lastModifiedBy>
  <cp:revision>3</cp:revision>
  <dcterms:created xsi:type="dcterms:W3CDTF">2018-01-27T18:40:52Z</dcterms:created>
  <dcterms:modified xsi:type="dcterms:W3CDTF">2019-09-01T17:23:54Z</dcterms:modified>
</cp:coreProperties>
</file>