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1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62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0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88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9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5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4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58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44EE-63C5-482F-9CE9-E303EC35555F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33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56066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Paraya Kavramsal Yaklaşım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94559"/>
            <a:ext cx="9144000" cy="3940233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Paranın ‘ne olduğu’ sorusunun anlamı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Para, gündelik ilişkilerimizde ‘bir nesne’ olarak vardır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Belirli bir toplumsal (iktisadi) pratik içinde belirli bir işlevi gerçekleştirir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7437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nedir?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 nedir sorusuna yanıt vermek için, iki yönlü bir çözümleme gereklidir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Birinci olarak, paranın iki yönlü niteliğine bakmak</a:t>
            </a:r>
          </a:p>
          <a:p>
            <a:pPr marL="0" indent="0">
              <a:buNone/>
            </a:pPr>
            <a:r>
              <a:rPr lang="tr-TR" dirty="0" smtClean="0"/>
              <a:t>İkinci olarak para ve değer </a:t>
            </a:r>
            <a:r>
              <a:rPr lang="tr-TR" smtClean="0"/>
              <a:t>ilişkisini çözümlemek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90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bir nesne midir?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gündelik hayatta bir nesne olarak vardır </a:t>
            </a:r>
          </a:p>
          <a:p>
            <a:pPr marL="0" indent="0">
              <a:buNone/>
            </a:pPr>
            <a:r>
              <a:rPr lang="tr-TR" dirty="0" smtClean="0"/>
              <a:t>Alışveriş işlemlerinde elden ele dolaşır </a:t>
            </a:r>
          </a:p>
          <a:p>
            <a:pPr marL="0" indent="0">
              <a:buNone/>
            </a:pPr>
            <a:r>
              <a:rPr lang="tr-TR" dirty="0" smtClean="0"/>
              <a:t>Cebimizde, bir kasada ya da bankada ‘fiziksel’ olarak mevcuttur ya da mevcut olduğunu varsayarız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Ancak tarih içinde para çok farklı nesneler olarak var olmuştur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05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Paranın nesnel varlığı paray</a:t>
            </a:r>
            <a:r>
              <a:rPr lang="tr-TR" dirty="0" smtClean="0"/>
              <a:t>ı açıklar mı?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Para, sadec</a:t>
            </a:r>
            <a:r>
              <a:rPr lang="tr-TR" dirty="0" smtClean="0"/>
              <a:t>e bir nesne olarak var olmakla kalmaz, belirli ‘</a:t>
            </a:r>
            <a:r>
              <a:rPr lang="tr-TR" dirty="0" err="1" smtClean="0"/>
              <a:t>işlevler’i</a:t>
            </a:r>
            <a:r>
              <a:rPr lang="tr-TR" dirty="0" smtClean="0"/>
              <a:t> gerçekleştirmede kullanılır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sadece nesnel bir varlık olarak ele alındığında, bu maddi varlığı içindeki para ile paranın işlevlerini gerçekleştirirken üstlendiği rolü anlamak mümkün değildir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138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Paradaki çelişki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nesnesi, paranın ‘para olarak’ gerçekleştirdiği toplumsal pratikleri açıklamaz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ilişki veya olguların somut ifade bulduğu her ‘nesnel’ varlıkta olduğu gibi, çelişkili bir doğaya sahiptir: </a:t>
            </a:r>
          </a:p>
          <a:p>
            <a:pPr marL="0" indent="0">
              <a:buNone/>
            </a:pPr>
            <a:r>
              <a:rPr lang="tr-TR" dirty="0" smtClean="0"/>
              <a:t>Maddi ve toplumsal nitelikleri ‘kendi varoluşunda’ barındırmaktadır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74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Paradaki çelişkinin iktisat dünyasında yansıması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İktisatçılar, paranın ‘nötr’ olup olmadığını tartışmaktadırlar.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İktisadi ilişkiler tamamen maddi süreçler olarak ele alınabilir mi?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Ya da p</a:t>
            </a:r>
            <a:r>
              <a:rPr lang="tr-TR" dirty="0" smtClean="0"/>
              <a:t>ara sadec</a:t>
            </a:r>
            <a:r>
              <a:rPr lang="tr-TR" dirty="0" smtClean="0"/>
              <a:t>e biçimsel bir işleve mi sahiptir? Yani reel hiçbir etkisi olmayan bir varlık mıdır?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93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Keynes’in önemi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Keynes, ekonominin parasal bir süreç olarak kavranması gerektiği tespitini yapmıştır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‘Reel mübadele ekonomisi’ ve ‘parasal mübadele ekonomisi’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Ekonominin parasal bir süreç olarak kavranması; ekonominin ‘malların mallarla mübadele edildiği’ bir süreç olarak düşünülmesinin yanlışlığın ortaya koyar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47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Ekonomiyi reel bir süreç olarak düşünmek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Ekonomiyi ‘malların mallarla’ üretildiği bir süreç olarak kavramak ve çözümlemek, kendi içinde ‘bir gerçekliği’ olan bir olgudur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İnsanlar parayı değil, ürünleri tüketirler; üretimde para değil üretim araçları kullanılır vb.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914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Ekonomiyi parasal bir süreç olarak düşünmek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‘gerçekliği’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Metalar, iktisadi evrende, maddi nesneler olarak değil, ‘değerler’ olarak mevcutturlar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‘Değer olarak varoluş’ somut olarak, parasal bir büyüklük olarak var olmak anlamına gelmektedir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748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 kavramı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Paranın ne olduğunu anlamak, ekonomiyi parasal bir süreç olarak kavramak için, meta kavramını çözümlemek gereklidir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Meta, iki yönlü niteliğe sahip bir olgudur: kullanım değeri ve değer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Yani meta, hem maddi hem toplumsal bir nitelikle birlikte vardır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041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411</Words>
  <Application>Microsoft Office PowerPoint</Application>
  <PresentationFormat>Geniş ekran</PresentationFormat>
  <Paragraphs>53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Paraya Kavramsal Yaklaşım</vt:lpstr>
      <vt:lpstr>Para bir nesne midir? </vt:lpstr>
      <vt:lpstr>Paranın nesnel varlığı parayı açıklar mı? </vt:lpstr>
      <vt:lpstr>Paradaki çelişki </vt:lpstr>
      <vt:lpstr>Paradaki çelişkinin iktisat dünyasında yansıması</vt:lpstr>
      <vt:lpstr>Keynes’in önemi </vt:lpstr>
      <vt:lpstr>Ekonomiyi reel bir süreç olarak düşünmek</vt:lpstr>
      <vt:lpstr>Ekonomiyi parasal bir süreç olarak düşünmek</vt:lpstr>
      <vt:lpstr>Meta kavramı </vt:lpstr>
      <vt:lpstr>Para nedir?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2019-05-16T14:26:14Z</dcterms:created>
  <dcterms:modified xsi:type="dcterms:W3CDTF">2019-05-19T05:29:25Z</dcterms:modified>
</cp:coreProperties>
</file>