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7" r:id="rId2"/>
    <p:sldId id="258" r:id="rId3"/>
    <p:sldId id="276" r:id="rId4"/>
    <p:sldId id="259" r:id="rId5"/>
    <p:sldId id="277" r:id="rId6"/>
    <p:sldId id="260" r:id="rId7"/>
    <p:sldId id="278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76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5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8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97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0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08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4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9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90233-0DD1-4A80-BB1E-9ADC3556DBB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7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429064" y="2071678"/>
            <a:ext cx="8500654" cy="3567122"/>
          </a:xfrm>
          <a:ln>
            <a:miter lim="800000"/>
            <a:headEnd/>
            <a:tailEnd/>
          </a:ln>
          <a:extLst/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ONLINE SEYAHAT PAZARI</a:t>
            </a: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433388" y="1544638"/>
            <a:ext cx="6480175" cy="1752600"/>
          </a:xfrm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663401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304800" y="214313"/>
            <a:ext cx="8686800" cy="6429375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tr-TR" altLang="tr-TR" dirty="0" smtClean="0"/>
              <a:t>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dirty="0" smtClean="0"/>
              <a:t>   Teknolojinin ve beraberinde internetin hızlı gelişimine paralel olarak her alanda </a:t>
            </a:r>
            <a:r>
              <a:rPr lang="tr-TR" altLang="tr-TR" dirty="0" err="1" smtClean="0"/>
              <a:t>oldugu</a:t>
            </a:r>
            <a:r>
              <a:rPr lang="tr-TR" altLang="tr-TR" dirty="0" smtClean="0"/>
              <a:t> gibi seyahat ve turizm alanında da davranışsal değişiklikler yaşanmaktadır. İnternetin günlük alanda kullanım artısına bağlı olarak tatil kararı alma, rezervasyon ve satın alma </a:t>
            </a:r>
            <a:r>
              <a:rPr lang="tr-TR" altLang="tr-TR" dirty="0" err="1" smtClean="0"/>
              <a:t>islemlerinde</a:t>
            </a:r>
            <a:r>
              <a:rPr lang="tr-TR" altLang="tr-TR" dirty="0" smtClean="0"/>
              <a:t> online kanalların kullanılma oranı her geçen gün artmaktadır. 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522136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2007 yılı sonu itibariyle dünyada 125 milyar dolarlık bir hacme ulaşan online seyahat pazarının, önümüzdeki 5 yılda ikiye katlanarak 200 milyar doları aşan bir hacme ulaşması bekleniyor.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443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199444"/>
            <a:ext cx="8715375" cy="5444244"/>
          </a:xfrm>
        </p:spPr>
        <p:txBody>
          <a:bodyPr rtlCol="0"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000" dirty="0" smtClean="0"/>
              <a:t>Birlesmis Milletler Dünya Turizm Örgütü (WTO)’nün istatistiklerine göre1995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000" dirty="0" smtClean="0"/>
              <a:t>yılında dünya genelinde turist sayısı 536 milyon, toplam turizm geliri ise 405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000" dirty="0" smtClean="0"/>
              <a:t>milyar $ iken; 2006 yılında toplam turist sayısı 842 milyona, turizm geliri ise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000" dirty="0" smtClean="0"/>
              <a:t>735 milyar $’a yükselmistir. WTO’nun 2020 projeksiyonunda toplam turist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000" dirty="0" smtClean="0"/>
              <a:t>sayısı 1,6 milyar, toplam turizm geliri ise 2 trilyon $ olarak gösterilmektedir.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sz="2000" dirty="0" smtClean="0"/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000" dirty="0" smtClean="0"/>
              <a:t> 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672134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20624" indent="-384048">
              <a:buNone/>
              <a:defRPr/>
            </a:pPr>
            <a:r>
              <a:rPr lang="tr-TR" dirty="0"/>
              <a:t>Teknolojinin ve internetin hızlı </a:t>
            </a:r>
            <a:r>
              <a:rPr lang="tr-TR" dirty="0" err="1"/>
              <a:t>gelisimi</a:t>
            </a:r>
            <a:r>
              <a:rPr lang="tr-TR" dirty="0"/>
              <a:t>, </a:t>
            </a:r>
            <a:r>
              <a:rPr lang="tr-TR" dirty="0" err="1"/>
              <a:t>yaygınlasması</a:t>
            </a:r>
            <a:r>
              <a:rPr lang="tr-TR" dirty="0"/>
              <a:t> ve </a:t>
            </a:r>
            <a:r>
              <a:rPr lang="tr-TR" dirty="0" err="1"/>
              <a:t>ulasılabilirliginin</a:t>
            </a:r>
            <a:endParaRPr lang="tr-TR" dirty="0"/>
          </a:p>
          <a:p>
            <a:pPr marL="420624" indent="-384048">
              <a:buNone/>
              <a:defRPr/>
            </a:pPr>
            <a:r>
              <a:rPr lang="tr-TR" dirty="0" err="1"/>
              <a:t>kolaylasması</a:t>
            </a:r>
            <a:r>
              <a:rPr lang="tr-TR" dirty="0"/>
              <a:t>, hava </a:t>
            </a:r>
            <a:r>
              <a:rPr lang="tr-TR" dirty="0" err="1"/>
              <a:t>tasımacılıgı</a:t>
            </a:r>
            <a:r>
              <a:rPr lang="tr-TR" dirty="0"/>
              <a:t> alanında </a:t>
            </a:r>
            <a:r>
              <a:rPr lang="tr-TR" dirty="0" err="1"/>
              <a:t>yasanan</a:t>
            </a:r>
            <a:r>
              <a:rPr lang="tr-TR" dirty="0"/>
              <a:t> </a:t>
            </a:r>
            <a:r>
              <a:rPr lang="tr-TR" dirty="0" err="1"/>
              <a:t>gelismeler</a:t>
            </a:r>
            <a:r>
              <a:rPr lang="tr-TR" dirty="0"/>
              <a:t>, </a:t>
            </a:r>
            <a:r>
              <a:rPr lang="tr-TR" dirty="0" err="1"/>
              <a:t>düsük</a:t>
            </a:r>
            <a:r>
              <a:rPr lang="tr-TR" dirty="0"/>
              <a:t> maliyetli</a:t>
            </a:r>
          </a:p>
          <a:p>
            <a:pPr marL="420624" indent="-384048">
              <a:buNone/>
              <a:defRPr/>
            </a:pPr>
            <a:r>
              <a:rPr lang="tr-TR" dirty="0" err="1"/>
              <a:t>uçusların</a:t>
            </a:r>
            <a:r>
              <a:rPr lang="tr-TR" dirty="0"/>
              <a:t> </a:t>
            </a:r>
            <a:r>
              <a:rPr lang="tr-TR" dirty="0" err="1"/>
              <a:t>yaygınlasması</a:t>
            </a:r>
            <a:r>
              <a:rPr lang="tr-TR" dirty="0"/>
              <a:t> ve mesafelerin kısalması, turizm endüstrisinin ülkeler</a:t>
            </a:r>
          </a:p>
          <a:p>
            <a:pPr marL="420624" indent="-384048">
              <a:buNone/>
              <a:defRPr/>
            </a:pPr>
            <a:r>
              <a:rPr lang="tr-TR" dirty="0"/>
              <a:t>tarafından daha fazla önemsenmesi, yatırım ve pazarlama faaliyetlerinin</a:t>
            </a:r>
          </a:p>
          <a:p>
            <a:pPr marL="420624" indent="-384048">
              <a:buNone/>
              <a:defRPr/>
            </a:pPr>
            <a:r>
              <a:rPr lang="tr-TR" dirty="0" err="1"/>
              <a:t>gelistirilmesi</a:t>
            </a:r>
            <a:r>
              <a:rPr lang="tr-TR" dirty="0"/>
              <a:t>, ülkeler arasında </a:t>
            </a:r>
            <a:r>
              <a:rPr lang="tr-TR" dirty="0" err="1"/>
              <a:t>giris-çıkıs</a:t>
            </a:r>
            <a:r>
              <a:rPr lang="tr-TR" dirty="0"/>
              <a:t> formalitelerinin azaltılması, yorucu</a:t>
            </a:r>
          </a:p>
          <a:p>
            <a:pPr marL="420624" indent="-384048">
              <a:buNone/>
              <a:defRPr/>
            </a:pPr>
            <a:r>
              <a:rPr lang="tr-TR" dirty="0" err="1"/>
              <a:t>çalısma</a:t>
            </a:r>
            <a:r>
              <a:rPr lang="tr-TR" dirty="0"/>
              <a:t> </a:t>
            </a:r>
            <a:r>
              <a:rPr lang="tr-TR" dirty="0" err="1"/>
              <a:t>kosulları</a:t>
            </a:r>
            <a:r>
              <a:rPr lang="tr-TR" dirty="0"/>
              <a:t> sonucunda tatil </a:t>
            </a:r>
            <a:r>
              <a:rPr lang="tr-TR" dirty="0" err="1"/>
              <a:t>davranısının</a:t>
            </a:r>
            <a:r>
              <a:rPr lang="tr-TR" dirty="0"/>
              <a:t> insanlar tarafından bir ihtiyaç</a:t>
            </a:r>
          </a:p>
          <a:p>
            <a:pPr marL="420624" indent="-384048">
              <a:buNone/>
              <a:defRPr/>
            </a:pPr>
            <a:r>
              <a:rPr lang="tr-TR" dirty="0"/>
              <a:t>olarak kabul edilmesi ve tatil yapma </a:t>
            </a:r>
            <a:r>
              <a:rPr lang="tr-TR" dirty="0" err="1"/>
              <a:t>egiliminin</a:t>
            </a:r>
            <a:r>
              <a:rPr lang="tr-TR" dirty="0"/>
              <a:t> artması, kitle </a:t>
            </a:r>
            <a:r>
              <a:rPr lang="tr-TR" dirty="0" err="1" smtClean="0"/>
              <a:t>iletisim</a:t>
            </a:r>
            <a:endParaRPr lang="tr-TR" dirty="0" smtClean="0"/>
          </a:p>
          <a:p>
            <a:pPr marL="420624" indent="-384048">
              <a:buNone/>
              <a:defRPr/>
            </a:pPr>
            <a:r>
              <a:rPr lang="tr-TR" dirty="0"/>
              <a:t>A</a:t>
            </a:r>
            <a:r>
              <a:rPr lang="tr-TR" dirty="0" smtClean="0"/>
              <a:t>raçlarının </a:t>
            </a:r>
            <a:r>
              <a:rPr lang="tr-TR" dirty="0" err="1" smtClean="0"/>
              <a:t>yaygınlasması</a:t>
            </a:r>
            <a:r>
              <a:rPr lang="tr-TR" dirty="0"/>
              <a:t>, seyahat ve turizm alanındaki ilerlemeleri </a:t>
            </a:r>
            <a:r>
              <a:rPr lang="tr-TR" dirty="0" smtClean="0"/>
              <a:t>ve</a:t>
            </a:r>
          </a:p>
          <a:p>
            <a:pPr marL="420624" indent="-384048">
              <a:buNone/>
              <a:defRPr/>
            </a:pPr>
            <a:r>
              <a:rPr lang="tr-TR" dirty="0" err="1" smtClean="0"/>
              <a:t>gelecege</a:t>
            </a:r>
            <a:r>
              <a:rPr lang="tr-TR" dirty="0" smtClean="0"/>
              <a:t> yönelik cesur </a:t>
            </a:r>
            <a:r>
              <a:rPr lang="tr-TR" dirty="0"/>
              <a:t>öngörüleri tetikleyici faktörler arasında yer almaktadır.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779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tr-TR" altLang="tr-TR" sz="1800" dirty="0" smtClean="0"/>
              <a:t>İnternete dünyada herhangi bir yerden her an </a:t>
            </a:r>
            <a:r>
              <a:rPr lang="tr-TR" altLang="tr-TR" sz="1800" dirty="0" err="1" smtClean="0"/>
              <a:t>ulasılabilmesi</a:t>
            </a:r>
            <a:r>
              <a:rPr lang="tr-TR" altLang="tr-TR" sz="1800" dirty="0" smtClean="0"/>
              <a:t>, her geçen</a:t>
            </a:r>
          </a:p>
          <a:p>
            <a:pPr eaLnBrk="1" hangingPunct="1">
              <a:buFont typeface="Arial" charset="0"/>
              <a:buNone/>
            </a:pPr>
            <a:r>
              <a:rPr lang="tr-TR" altLang="tr-TR" sz="1800" dirty="0" smtClean="0"/>
              <a:t>gün kullanıcı sayısının artması, internet teknolojisinin </a:t>
            </a:r>
            <a:r>
              <a:rPr lang="tr-TR" altLang="tr-TR" sz="1800" dirty="0" err="1" smtClean="0"/>
              <a:t>gelismesi</a:t>
            </a:r>
            <a:r>
              <a:rPr lang="tr-TR" altLang="tr-TR" sz="1800" dirty="0" smtClean="0"/>
              <a:t> gibi nedenler,</a:t>
            </a:r>
          </a:p>
          <a:p>
            <a:pPr eaLnBrk="1" hangingPunct="1">
              <a:buFont typeface="Arial" charset="0"/>
              <a:buNone/>
            </a:pPr>
            <a:r>
              <a:rPr lang="tr-TR" altLang="tr-TR" sz="1800" dirty="0" smtClean="0"/>
              <a:t>ürünlerin, </a:t>
            </a:r>
            <a:r>
              <a:rPr lang="tr-TR" altLang="tr-TR" sz="1800" dirty="0" err="1" smtClean="0"/>
              <a:t>düsüncelerin</a:t>
            </a:r>
            <a:r>
              <a:rPr lang="tr-TR" altLang="tr-TR" sz="1800" dirty="0" smtClean="0"/>
              <a:t>, </a:t>
            </a:r>
            <a:r>
              <a:rPr lang="tr-TR" altLang="tr-TR" sz="1800" dirty="0" err="1" smtClean="0"/>
              <a:t>müsterilerin</a:t>
            </a:r>
            <a:r>
              <a:rPr lang="tr-TR" altLang="tr-TR" sz="1800" dirty="0" smtClean="0"/>
              <a:t>, firmaların vb. kategorize edilebilecek bir</a:t>
            </a:r>
          </a:p>
          <a:p>
            <a:pPr eaLnBrk="1" hangingPunct="1">
              <a:buFont typeface="Arial" charset="0"/>
              <a:buNone/>
            </a:pPr>
            <a:r>
              <a:rPr lang="tr-TR" altLang="tr-TR" sz="1800" dirty="0" smtClean="0"/>
              <a:t>çok kavramın internet ortamında yer bulmasına neden </a:t>
            </a:r>
            <a:r>
              <a:rPr lang="tr-TR" altLang="tr-TR" sz="1800" dirty="0" err="1" smtClean="0"/>
              <a:t>olmustur</a:t>
            </a:r>
            <a:r>
              <a:rPr lang="tr-TR" altLang="tr-TR" sz="1800" dirty="0" smtClean="0"/>
              <a:t>. İnternetin son</a:t>
            </a:r>
          </a:p>
          <a:p>
            <a:pPr eaLnBrk="1" hangingPunct="1">
              <a:buFont typeface="Arial" charset="0"/>
              <a:buNone/>
            </a:pPr>
            <a:r>
              <a:rPr lang="tr-TR" altLang="tr-TR" sz="1800" dirty="0" smtClean="0"/>
              <a:t>10 yıllık dönemdeki adaptasyonu o kadar hızlı </a:t>
            </a:r>
            <a:r>
              <a:rPr lang="tr-TR" altLang="tr-TR" sz="1800" dirty="0" err="1" smtClean="0"/>
              <a:t>olmustur</a:t>
            </a:r>
            <a:r>
              <a:rPr lang="tr-TR" altLang="tr-TR" sz="1800" dirty="0" smtClean="0"/>
              <a:t> ki, fiziki ortamda yer</a:t>
            </a:r>
          </a:p>
          <a:p>
            <a:pPr eaLnBrk="1" hangingPunct="1">
              <a:buFont typeface="Arial" charset="0"/>
              <a:buNone/>
            </a:pPr>
            <a:r>
              <a:rPr lang="tr-TR" altLang="tr-TR" sz="1800" dirty="0" smtClean="0"/>
              <a:t>alan hemen her </a:t>
            </a:r>
            <a:r>
              <a:rPr lang="tr-TR" altLang="tr-TR" sz="1800" dirty="0" err="1" smtClean="0"/>
              <a:t>sey</a:t>
            </a:r>
            <a:r>
              <a:rPr lang="tr-TR" altLang="tr-TR" sz="1800" dirty="0" smtClean="0"/>
              <a:t> internet ortamına </a:t>
            </a:r>
            <a:r>
              <a:rPr lang="tr-TR" altLang="tr-TR" sz="1800" dirty="0" err="1" smtClean="0"/>
              <a:t>tasınmıstır</a:t>
            </a:r>
            <a:r>
              <a:rPr lang="tr-TR" altLang="tr-TR" sz="1800" dirty="0" smtClean="0"/>
              <a:t>.  İnsanlar için </a:t>
            </a:r>
            <a:r>
              <a:rPr lang="tr-TR" altLang="tr-TR" sz="1800" dirty="0" err="1" smtClean="0"/>
              <a:t>tanısma,sohbet</a:t>
            </a:r>
            <a:endParaRPr lang="tr-TR" altLang="tr-TR" sz="1800" dirty="0" smtClean="0"/>
          </a:p>
          <a:p>
            <a:pPr eaLnBrk="1" hangingPunct="1">
              <a:buFont typeface="Arial" charset="0"/>
              <a:buNone/>
            </a:pPr>
            <a:r>
              <a:rPr lang="tr-TR" altLang="tr-TR" sz="1800" dirty="0" smtClean="0"/>
              <a:t>etme, </a:t>
            </a:r>
            <a:r>
              <a:rPr lang="tr-TR" altLang="tr-TR" sz="1800" dirty="0" err="1" smtClean="0"/>
              <a:t>alısveris</a:t>
            </a:r>
            <a:r>
              <a:rPr lang="tr-TR" altLang="tr-TR" sz="1800" dirty="0" smtClean="0"/>
              <a:t> yapma, müzik dinleme, film izleme veya bilgi edinme gibi çok</a:t>
            </a:r>
          </a:p>
          <a:p>
            <a:pPr eaLnBrk="1" hangingPunct="1">
              <a:buFont typeface="Arial" charset="0"/>
              <a:buNone/>
            </a:pPr>
            <a:r>
              <a:rPr lang="tr-TR" altLang="tr-TR" sz="1800" dirty="0" err="1" smtClean="0"/>
              <a:t>çesitli</a:t>
            </a:r>
            <a:r>
              <a:rPr lang="tr-TR" altLang="tr-TR" sz="1800" dirty="0" smtClean="0"/>
              <a:t> amaçların </a:t>
            </a:r>
            <a:r>
              <a:rPr lang="tr-TR" altLang="tr-TR" sz="1800" dirty="0" err="1" smtClean="0"/>
              <a:t>gerçeklestirildigi</a:t>
            </a:r>
            <a:r>
              <a:rPr lang="tr-TR" altLang="tr-TR" sz="1800" dirty="0" smtClean="0"/>
              <a:t> sanal ortam, aynı zamanda dünyanın bir çok</a:t>
            </a:r>
          </a:p>
          <a:p>
            <a:pPr eaLnBrk="1" hangingPunct="1">
              <a:buFont typeface="Arial" charset="0"/>
              <a:buNone/>
            </a:pPr>
            <a:r>
              <a:rPr lang="tr-TR" altLang="tr-TR" sz="1800" dirty="0" smtClean="0"/>
              <a:t>ülkesinde çok sayıda insanı bir araya getirmekte, bir çok </a:t>
            </a:r>
            <a:r>
              <a:rPr lang="tr-TR" altLang="tr-TR" sz="1800" dirty="0" err="1" smtClean="0"/>
              <a:t>beseri</a:t>
            </a:r>
            <a:r>
              <a:rPr lang="tr-TR" altLang="tr-TR" sz="1800" dirty="0" smtClean="0"/>
              <a:t> alanı yeniden</a:t>
            </a:r>
          </a:p>
          <a:p>
            <a:pPr eaLnBrk="1" hangingPunct="1">
              <a:buFont typeface="Arial" charset="0"/>
              <a:buNone/>
            </a:pPr>
            <a:r>
              <a:rPr lang="tr-TR" altLang="tr-TR" sz="1800" dirty="0" smtClean="0"/>
              <a:t>şekillendirmektedir.</a:t>
            </a:r>
          </a:p>
          <a:p>
            <a:pPr eaLnBrk="1" hangingPunct="1">
              <a:buFont typeface="Arial" charset="0"/>
              <a:buNone/>
            </a:pPr>
            <a:endParaRPr lang="tr-TR" altLang="tr-TR" sz="1800" dirty="0" smtClean="0"/>
          </a:p>
          <a:p>
            <a:pPr eaLnBrk="1" hangingPunct="1"/>
            <a:endParaRPr lang="tr-TR" alt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1121501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altLang="tr-TR" dirty="0"/>
              <a:t>2007 yılı itibariyle dünyada internet kullanıcı sayısının 1,3 milyar </a:t>
            </a:r>
            <a:r>
              <a:rPr lang="tr-TR" altLang="tr-TR" dirty="0" err="1"/>
              <a:t>oldugu</a:t>
            </a:r>
            <a:endParaRPr lang="tr-TR" altLang="tr-TR" dirty="0"/>
          </a:p>
          <a:p>
            <a:pPr>
              <a:buNone/>
            </a:pPr>
            <a:r>
              <a:rPr lang="tr-TR" altLang="tr-TR" dirty="0"/>
              <a:t>tahmin edilmektedir. 90’lı yıllardan itibaren düzenli bir biçimde artan kullanıcı</a:t>
            </a:r>
          </a:p>
          <a:p>
            <a:pPr>
              <a:buNone/>
            </a:pPr>
            <a:r>
              <a:rPr lang="tr-TR" altLang="tr-TR" dirty="0"/>
              <a:t>sayısının 2011 yılında 2 milyar </a:t>
            </a:r>
            <a:r>
              <a:rPr lang="tr-TR" altLang="tr-TR" dirty="0" err="1"/>
              <a:t>kisiye</a:t>
            </a:r>
            <a:r>
              <a:rPr lang="tr-TR" altLang="tr-TR" dirty="0"/>
              <a:t> </a:t>
            </a:r>
            <a:r>
              <a:rPr lang="tr-TR" altLang="tr-TR" dirty="0" err="1"/>
              <a:t>ulasacagı</a:t>
            </a:r>
            <a:r>
              <a:rPr lang="tr-TR" altLang="tr-TR" dirty="0"/>
              <a:t> tahmin edilmektedir. </a:t>
            </a:r>
          </a:p>
          <a:p>
            <a:pPr>
              <a:buNone/>
            </a:pPr>
            <a:r>
              <a:rPr lang="tr-TR" altLang="tr-TR" b="1" dirty="0" err="1"/>
              <a:t>Gra</a:t>
            </a:r>
            <a:r>
              <a:rPr lang="tr-TR" altLang="tr-TR" b="1" dirty="0"/>
              <a:t> -1, </a:t>
            </a:r>
            <a:r>
              <a:rPr lang="tr-TR" altLang="tr-TR" b="1" dirty="0" err="1"/>
              <a:t>pg</a:t>
            </a:r>
            <a:r>
              <a:rPr lang="tr-TR" altLang="tr-TR" b="1" dirty="0"/>
              <a:t> – 5</a:t>
            </a:r>
            <a:r>
              <a:rPr lang="tr-TR" altLang="tr-TR" dirty="0"/>
              <a:t>, tablo -1, </a:t>
            </a:r>
            <a:r>
              <a:rPr lang="tr-TR" altLang="tr-TR" dirty="0" err="1"/>
              <a:t>gra</a:t>
            </a:r>
            <a:r>
              <a:rPr lang="tr-TR" altLang="tr-TR" dirty="0"/>
              <a:t> -2,3,4 </a:t>
            </a:r>
            <a:r>
              <a:rPr lang="tr-TR" altLang="tr-TR" dirty="0" err="1"/>
              <a:t>pg</a:t>
            </a:r>
            <a:r>
              <a:rPr lang="tr-TR" altLang="tr-TR" dirty="0"/>
              <a:t> – 6, 7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048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www.turizmdebusabah.com</a:t>
            </a:r>
            <a:r>
              <a:rPr lang="en-US" dirty="0"/>
              <a:t>/images/0242008_ONLiNE_SEYAHAT_PAZARi.pdf</a:t>
            </a:r>
          </a:p>
        </p:txBody>
      </p:sp>
    </p:spTree>
    <p:extLst>
      <p:ext uri="{BB962C8B-B14F-4D97-AF65-F5344CB8AC3E}">
        <p14:creationId xmlns:p14="http://schemas.microsoft.com/office/powerpoint/2010/main" val="210940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409</Words>
  <Application>Microsoft Macintosh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ONLINE SEYAHAT PAZARI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SEYAHAT PAZARI</dc:title>
  <dc:creator>azade</dc:creator>
  <cp:lastModifiedBy>azade</cp:lastModifiedBy>
  <cp:revision>2</cp:revision>
  <dcterms:created xsi:type="dcterms:W3CDTF">2017-10-31T19:51:24Z</dcterms:created>
  <dcterms:modified xsi:type="dcterms:W3CDTF">2017-10-31T20:02:05Z</dcterms:modified>
</cp:coreProperties>
</file>