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Week</a:t>
            </a:r>
            <a:r>
              <a:rPr lang="tr-TR" dirty="0" smtClean="0"/>
              <a:t> 3</a:t>
            </a:r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Equality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Religion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370926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dirty="0" err="1" smtClean="0">
                <a:ea typeface="Calibri"/>
                <a:cs typeface="Times New Roman"/>
              </a:rPr>
              <a:t>Deconstructing</a:t>
            </a:r>
            <a:r>
              <a:rPr lang="tr-TR" dirty="0" smtClean="0">
                <a:ea typeface="Calibri"/>
                <a:cs typeface="Times New Roman"/>
              </a:rPr>
              <a:t> </a:t>
            </a:r>
            <a:r>
              <a:rPr lang="tr-TR" dirty="0" err="1">
                <a:ea typeface="Calibri"/>
                <a:cs typeface="Times New Roman"/>
              </a:rPr>
              <a:t>Equality</a:t>
            </a:r>
            <a:r>
              <a:rPr lang="tr-TR" dirty="0">
                <a:ea typeface="Calibri"/>
                <a:cs typeface="Times New Roman"/>
              </a:rPr>
              <a:t> in </a:t>
            </a:r>
            <a:r>
              <a:rPr lang="tr-TR" dirty="0" err="1">
                <a:ea typeface="Calibri"/>
                <a:cs typeface="Times New Roman"/>
              </a:rPr>
              <a:t>Religion</a:t>
            </a:r>
            <a:r>
              <a:rPr lang="tr-TR" dirty="0">
                <a:ea typeface="Calibri"/>
                <a:cs typeface="Times New Roman"/>
              </a:rPr>
              <a:t>. </a:t>
            </a:r>
            <a:endParaRPr lang="tr-TR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dirty="0" err="1" smtClean="0">
                <a:ea typeface="Calibri"/>
                <a:cs typeface="Times New Roman"/>
              </a:rPr>
              <a:t>Agency</a:t>
            </a:r>
            <a:r>
              <a:rPr lang="tr-TR" dirty="0">
                <a:ea typeface="Calibri"/>
                <a:cs typeface="Times New Roman"/>
              </a:rPr>
              <a:t>, </a:t>
            </a:r>
            <a:r>
              <a:rPr lang="tr-TR" dirty="0" err="1">
                <a:ea typeface="Calibri"/>
                <a:cs typeface="Times New Roman"/>
              </a:rPr>
              <a:t>Performativity</a:t>
            </a:r>
            <a:r>
              <a:rPr lang="tr-TR" dirty="0">
                <a:ea typeface="Calibri"/>
                <a:cs typeface="Times New Roman"/>
              </a:rPr>
              <a:t>, </a:t>
            </a:r>
            <a:r>
              <a:rPr lang="tr-TR" dirty="0" err="1">
                <a:ea typeface="Calibri"/>
                <a:cs typeface="Times New Roman"/>
              </a:rPr>
              <a:t>and</a:t>
            </a:r>
            <a:r>
              <a:rPr lang="tr-TR" dirty="0">
                <a:ea typeface="Calibri"/>
                <a:cs typeface="Times New Roman"/>
              </a:rPr>
              <a:t> </a:t>
            </a:r>
            <a:r>
              <a:rPr lang="tr-TR" dirty="0" err="1">
                <a:ea typeface="Calibri"/>
                <a:cs typeface="Times New Roman"/>
              </a:rPr>
              <a:t>the</a:t>
            </a:r>
            <a:r>
              <a:rPr lang="tr-TR" dirty="0">
                <a:ea typeface="Calibri"/>
                <a:cs typeface="Times New Roman"/>
              </a:rPr>
              <a:t> Feminist </a:t>
            </a:r>
            <a:r>
              <a:rPr lang="tr-TR" dirty="0" err="1">
                <a:ea typeface="Calibri"/>
                <a:cs typeface="Times New Roman"/>
              </a:rPr>
              <a:t>Subject</a:t>
            </a:r>
            <a:r>
              <a:rPr lang="tr-TR" dirty="0">
                <a:ea typeface="Calibri"/>
                <a:cs typeface="Times New Roman"/>
              </a:rPr>
              <a:t> , Saba </a:t>
            </a:r>
            <a:r>
              <a:rPr lang="tr-TR" dirty="0" err="1">
                <a:ea typeface="Calibri"/>
                <a:cs typeface="Times New Roman"/>
              </a:rPr>
              <a:t>Mahmood</a:t>
            </a:r>
            <a:r>
              <a:rPr lang="tr-TR" dirty="0">
                <a:ea typeface="Calibri"/>
                <a:cs typeface="Times New Roman"/>
              </a:rPr>
              <a:t>, pp.13-46 inside</a:t>
            </a:r>
            <a:r>
              <a:rPr lang="tr-TR" dirty="0">
                <a:ea typeface="Calibri"/>
                <a:cs typeface="Arial"/>
              </a:rPr>
              <a:t> </a:t>
            </a:r>
            <a:r>
              <a:rPr lang="tr-TR" dirty="0" err="1">
                <a:ea typeface="Calibri"/>
                <a:cs typeface="Times New Roman"/>
              </a:rPr>
              <a:t>Pieties</a:t>
            </a:r>
            <a:r>
              <a:rPr lang="tr-TR" dirty="0">
                <a:ea typeface="Calibri"/>
                <a:cs typeface="Times New Roman"/>
              </a:rPr>
              <a:t> </a:t>
            </a:r>
            <a:r>
              <a:rPr lang="tr-TR" dirty="0" err="1">
                <a:ea typeface="Calibri"/>
                <a:cs typeface="Times New Roman"/>
              </a:rPr>
              <a:t>and</a:t>
            </a:r>
            <a:r>
              <a:rPr lang="tr-TR" dirty="0">
                <a:ea typeface="Calibri"/>
                <a:cs typeface="Times New Roman"/>
              </a:rPr>
              <a:t> </a:t>
            </a:r>
            <a:r>
              <a:rPr lang="tr-TR" dirty="0" err="1">
                <a:ea typeface="Calibri"/>
                <a:cs typeface="Times New Roman"/>
              </a:rPr>
              <a:t>Gender</a:t>
            </a:r>
            <a:r>
              <a:rPr lang="tr-TR" dirty="0">
                <a:ea typeface="Calibri"/>
                <a:cs typeface="Times New Roman"/>
              </a:rPr>
              <a:t>. </a:t>
            </a:r>
            <a:r>
              <a:rPr lang="tr-TR" dirty="0" err="1">
                <a:ea typeface="Calibri"/>
                <a:cs typeface="Times New Roman"/>
              </a:rPr>
              <a:t>Edited</a:t>
            </a:r>
            <a:r>
              <a:rPr lang="tr-TR" dirty="0">
                <a:ea typeface="Calibri"/>
                <a:cs typeface="Times New Roman"/>
              </a:rPr>
              <a:t> </a:t>
            </a:r>
            <a:r>
              <a:rPr lang="tr-TR" dirty="0" err="1">
                <a:ea typeface="Calibri"/>
                <a:cs typeface="Times New Roman"/>
              </a:rPr>
              <a:t>by</a:t>
            </a:r>
            <a:r>
              <a:rPr lang="tr-TR" dirty="0">
                <a:ea typeface="Calibri"/>
                <a:cs typeface="Times New Roman"/>
              </a:rPr>
              <a:t> </a:t>
            </a:r>
            <a:r>
              <a:rPr lang="tr-TR" dirty="0" err="1">
                <a:ea typeface="Calibri"/>
                <a:cs typeface="Times New Roman"/>
              </a:rPr>
              <a:t>Lene</a:t>
            </a:r>
            <a:r>
              <a:rPr lang="tr-TR" dirty="0">
                <a:ea typeface="Calibri"/>
                <a:cs typeface="Times New Roman"/>
              </a:rPr>
              <a:t> </a:t>
            </a:r>
            <a:r>
              <a:rPr lang="tr-TR" dirty="0" err="1">
                <a:ea typeface="Calibri"/>
                <a:cs typeface="Times New Roman"/>
              </a:rPr>
              <a:t>Sjørup</a:t>
            </a:r>
            <a:r>
              <a:rPr lang="tr-TR" dirty="0">
                <a:ea typeface="Calibri"/>
                <a:cs typeface="Times New Roman"/>
              </a:rPr>
              <a:t> </a:t>
            </a:r>
            <a:r>
              <a:rPr lang="tr-TR" dirty="0" err="1">
                <a:ea typeface="Calibri"/>
                <a:cs typeface="Times New Roman"/>
              </a:rPr>
              <a:t>and</a:t>
            </a:r>
            <a:r>
              <a:rPr lang="tr-TR" dirty="0">
                <a:ea typeface="Calibri"/>
                <a:cs typeface="Times New Roman"/>
              </a:rPr>
              <a:t> </a:t>
            </a:r>
            <a:r>
              <a:rPr lang="tr-TR" dirty="0" err="1">
                <a:ea typeface="Calibri"/>
                <a:cs typeface="Times New Roman"/>
              </a:rPr>
              <a:t>Hilda</a:t>
            </a:r>
            <a:r>
              <a:rPr lang="tr-TR" dirty="0">
                <a:ea typeface="Calibri"/>
                <a:cs typeface="Times New Roman"/>
              </a:rPr>
              <a:t> </a:t>
            </a:r>
            <a:r>
              <a:rPr lang="tr-TR" dirty="0" err="1">
                <a:ea typeface="Calibri"/>
                <a:cs typeface="Times New Roman"/>
              </a:rPr>
              <a:t>Rømer</a:t>
            </a:r>
            <a:r>
              <a:rPr lang="tr-TR" dirty="0">
                <a:ea typeface="Calibri"/>
                <a:cs typeface="Times New Roman"/>
              </a:rPr>
              <a:t> </a:t>
            </a:r>
            <a:r>
              <a:rPr lang="tr-TR" dirty="0" err="1">
                <a:ea typeface="Calibri"/>
                <a:cs typeface="Times New Roman"/>
              </a:rPr>
              <a:t>Christensen</a:t>
            </a:r>
            <a:endParaRPr lang="tr-TR" dirty="0">
              <a:ea typeface="Calibri"/>
              <a:cs typeface="Arial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558251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tr-TR" sz="2700" dirty="0">
                <a:solidFill>
                  <a:prstClr val="black"/>
                </a:solidFill>
                <a:ea typeface="Calibri"/>
                <a:cs typeface="Times New Roman"/>
              </a:rPr>
              <a:t>*</a:t>
            </a:r>
            <a:r>
              <a:rPr lang="tr-TR" sz="2700" dirty="0" err="1">
                <a:solidFill>
                  <a:prstClr val="black"/>
                </a:solidFill>
                <a:ea typeface="Calibri"/>
                <a:cs typeface="Times New Roman"/>
              </a:rPr>
              <a:t>Cherly</a:t>
            </a:r>
            <a:r>
              <a:rPr lang="tr-TR" sz="2700" dirty="0">
                <a:solidFill>
                  <a:prstClr val="black"/>
                </a:solidFill>
                <a:ea typeface="Calibri"/>
                <a:cs typeface="Times New Roman"/>
              </a:rPr>
              <a:t> B. Preston ‘</a:t>
            </a:r>
            <a:r>
              <a:rPr lang="tr-TR" sz="2700" dirty="0" err="1">
                <a:solidFill>
                  <a:prstClr val="black"/>
                </a:solidFill>
                <a:ea typeface="Calibri"/>
                <a:cs typeface="Times New Roman"/>
              </a:rPr>
              <a:t>Deconstructing</a:t>
            </a:r>
            <a:r>
              <a:rPr lang="tr-TR" sz="2700" dirty="0">
                <a:solidFill>
                  <a:prstClr val="black"/>
                </a:solidFill>
                <a:ea typeface="Calibri"/>
                <a:cs typeface="Times New Roman"/>
              </a:rPr>
              <a:t> </a:t>
            </a:r>
            <a:r>
              <a:rPr lang="tr-TR" sz="2700" dirty="0" err="1">
                <a:solidFill>
                  <a:prstClr val="black"/>
                </a:solidFill>
                <a:ea typeface="Calibri"/>
                <a:cs typeface="Times New Roman"/>
              </a:rPr>
              <a:t>Equality</a:t>
            </a:r>
            <a:r>
              <a:rPr lang="tr-TR" sz="2700" dirty="0">
                <a:solidFill>
                  <a:prstClr val="black"/>
                </a:solidFill>
                <a:ea typeface="Calibri"/>
                <a:cs typeface="Times New Roman"/>
              </a:rPr>
              <a:t> in </a:t>
            </a:r>
            <a:r>
              <a:rPr lang="tr-TR" sz="2700" dirty="0" err="1">
                <a:solidFill>
                  <a:prstClr val="black"/>
                </a:solidFill>
                <a:ea typeface="Calibri"/>
                <a:cs typeface="Times New Roman"/>
              </a:rPr>
              <a:t>Religion</a:t>
            </a:r>
            <a:r>
              <a:rPr lang="tr-TR" sz="2700" dirty="0">
                <a:solidFill>
                  <a:prstClr val="black"/>
                </a:solidFill>
                <a:ea typeface="Calibri"/>
                <a:cs typeface="Times New Roman"/>
              </a:rPr>
              <a:t>’ inside </a:t>
            </a:r>
            <a:r>
              <a:rPr lang="tr-TR" sz="2700" dirty="0" err="1">
                <a:solidFill>
                  <a:prstClr val="black"/>
                </a:solidFill>
                <a:ea typeface="Calibri"/>
                <a:cs typeface="Times New Roman"/>
              </a:rPr>
              <a:t>Feminism</a:t>
            </a:r>
            <a:r>
              <a:rPr lang="tr-TR" sz="2700" dirty="0">
                <a:solidFill>
                  <a:prstClr val="black"/>
                </a:solidFill>
                <a:ea typeface="Calibri"/>
                <a:cs typeface="Times New Roman"/>
              </a:rPr>
              <a:t>, </a:t>
            </a:r>
            <a:r>
              <a:rPr lang="tr-TR" sz="2700" dirty="0" err="1">
                <a:solidFill>
                  <a:prstClr val="black"/>
                </a:solidFill>
                <a:ea typeface="Calibri"/>
                <a:cs typeface="Times New Roman"/>
              </a:rPr>
              <a:t>Law</a:t>
            </a:r>
            <a:r>
              <a:rPr lang="tr-TR" sz="2700" dirty="0">
                <a:solidFill>
                  <a:prstClr val="black"/>
                </a:solidFill>
                <a:ea typeface="Calibri"/>
                <a:cs typeface="Times New Roman"/>
              </a:rPr>
              <a:t>, </a:t>
            </a:r>
            <a:r>
              <a:rPr lang="tr-TR" sz="2700" dirty="0" err="1">
                <a:solidFill>
                  <a:prstClr val="black"/>
                </a:solidFill>
                <a:ea typeface="Calibri"/>
                <a:cs typeface="Times New Roman"/>
              </a:rPr>
              <a:t>and</a:t>
            </a:r>
            <a:r>
              <a:rPr lang="tr-TR" sz="2700" dirty="0">
                <a:solidFill>
                  <a:prstClr val="black"/>
                </a:solidFill>
                <a:ea typeface="Calibri"/>
                <a:cs typeface="Times New Roman"/>
              </a:rPr>
              <a:t> </a:t>
            </a:r>
            <a:r>
              <a:rPr lang="tr-TR" sz="2700" dirty="0" err="1">
                <a:solidFill>
                  <a:prstClr val="black"/>
                </a:solidFill>
                <a:ea typeface="Calibri"/>
                <a:cs typeface="Times New Roman"/>
              </a:rPr>
              <a:t>Religion</a:t>
            </a:r>
            <a:r>
              <a:rPr lang="tr-TR" sz="2700" dirty="0">
                <a:solidFill>
                  <a:prstClr val="black"/>
                </a:solidFill>
                <a:ea typeface="Calibri"/>
                <a:cs typeface="Times New Roman"/>
              </a:rPr>
              <a:t>,</a:t>
            </a:r>
            <a:r>
              <a:rPr lang="tr-TR" sz="2700" dirty="0">
                <a:solidFill>
                  <a:prstClr val="black"/>
                </a:solidFill>
                <a:ea typeface="Calibri"/>
                <a:cs typeface="Arial"/>
              </a:rPr>
              <a:t> </a:t>
            </a:r>
            <a:r>
              <a:rPr lang="tr-TR" sz="2700" dirty="0">
                <a:solidFill>
                  <a:prstClr val="black"/>
                </a:solidFill>
                <a:ea typeface="Calibri"/>
                <a:cs typeface="Times New Roman"/>
              </a:rPr>
              <a:t>Marie A. </a:t>
            </a:r>
            <a:r>
              <a:rPr lang="tr-TR" sz="2700" dirty="0" err="1">
                <a:solidFill>
                  <a:prstClr val="black"/>
                </a:solidFill>
                <a:ea typeface="Calibri"/>
                <a:cs typeface="Times New Roman"/>
              </a:rPr>
              <a:t>Failinger</a:t>
            </a:r>
            <a:r>
              <a:rPr lang="tr-TR" sz="2700" dirty="0">
                <a:solidFill>
                  <a:prstClr val="black"/>
                </a:solidFill>
                <a:ea typeface="Calibri"/>
                <a:cs typeface="Times New Roman"/>
              </a:rPr>
              <a:t>,</a:t>
            </a:r>
            <a:r>
              <a:rPr lang="tr-TR" sz="2700" dirty="0">
                <a:solidFill>
                  <a:prstClr val="black"/>
                </a:solidFill>
                <a:ea typeface="Calibri"/>
                <a:cs typeface="Arial"/>
              </a:rPr>
              <a:t> </a:t>
            </a:r>
            <a:r>
              <a:rPr lang="tr-TR" sz="2700" dirty="0">
                <a:solidFill>
                  <a:prstClr val="black"/>
                </a:solidFill>
                <a:ea typeface="Calibri"/>
                <a:cs typeface="Times New Roman"/>
              </a:rPr>
              <a:t>Elizabeth R. </a:t>
            </a:r>
            <a:r>
              <a:rPr lang="tr-TR" sz="2700" dirty="0" err="1">
                <a:solidFill>
                  <a:prstClr val="black"/>
                </a:solidFill>
                <a:ea typeface="Calibri"/>
                <a:cs typeface="Times New Roman"/>
              </a:rPr>
              <a:t>Schiltz</a:t>
            </a:r>
            <a:r>
              <a:rPr lang="tr-TR" sz="2700" dirty="0">
                <a:solidFill>
                  <a:prstClr val="black"/>
                </a:solidFill>
                <a:ea typeface="Calibri"/>
                <a:cs typeface="Times New Roman"/>
              </a:rPr>
              <a:t>, Susan J. Stabile,</a:t>
            </a:r>
            <a:r>
              <a:rPr lang="tr-TR" sz="2700" dirty="0">
                <a:solidFill>
                  <a:prstClr val="black"/>
                </a:solidFill>
                <a:ea typeface="Calibri"/>
                <a:cs typeface="Arial"/>
              </a:rPr>
              <a:t> </a:t>
            </a:r>
            <a:r>
              <a:rPr lang="tr-TR" sz="2700" dirty="0" err="1">
                <a:solidFill>
                  <a:prstClr val="black"/>
                </a:solidFill>
                <a:ea typeface="Calibri"/>
                <a:cs typeface="Times New Roman"/>
              </a:rPr>
              <a:t>Ashgate</a:t>
            </a:r>
            <a:r>
              <a:rPr lang="tr-TR" sz="2700" dirty="0">
                <a:solidFill>
                  <a:prstClr val="black"/>
                </a:solidFill>
                <a:ea typeface="Calibri"/>
                <a:cs typeface="Times New Roman"/>
              </a:rPr>
              <a:t> Publishing pp.25-62.</a:t>
            </a:r>
            <a:endParaRPr lang="tr-TR" sz="2700" dirty="0">
              <a:solidFill>
                <a:prstClr val="black"/>
              </a:solidFill>
              <a:ea typeface="Calibri"/>
              <a:cs typeface="Arial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424755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 err="1">
                <a:latin typeface="Helvetica"/>
                <a:ea typeface="Calibri"/>
              </a:rPr>
              <a:t>compare</a:t>
            </a:r>
            <a:r>
              <a:rPr lang="tr-TR" dirty="0">
                <a:latin typeface="Helvetica"/>
                <a:ea typeface="Calibri"/>
              </a:rPr>
              <a:t> </a:t>
            </a:r>
            <a:r>
              <a:rPr lang="tr-TR" dirty="0" err="1">
                <a:latin typeface="Helvetica"/>
                <a:ea typeface="Calibri"/>
              </a:rPr>
              <a:t>expressions</a:t>
            </a:r>
            <a:r>
              <a:rPr lang="tr-TR" dirty="0">
                <a:latin typeface="Helvetica"/>
                <a:ea typeface="Calibri"/>
              </a:rPr>
              <a:t> of </a:t>
            </a:r>
            <a:r>
              <a:rPr lang="tr-TR" dirty="0" err="1">
                <a:latin typeface="Helvetica"/>
                <a:ea typeface="Calibri"/>
              </a:rPr>
              <a:t>social</a:t>
            </a:r>
            <a:r>
              <a:rPr lang="tr-TR" dirty="0">
                <a:latin typeface="Helvetica"/>
                <a:ea typeface="Calibri"/>
              </a:rPr>
              <a:t> </a:t>
            </a:r>
            <a:r>
              <a:rPr lang="tr-TR" dirty="0" err="1">
                <a:latin typeface="Helvetica"/>
                <a:ea typeface="Calibri"/>
              </a:rPr>
              <a:t>difference</a:t>
            </a:r>
            <a:r>
              <a:rPr lang="tr-TR" dirty="0">
                <a:latin typeface="Helvetica"/>
                <a:ea typeface="Calibri"/>
              </a:rPr>
              <a:t> </a:t>
            </a:r>
            <a:r>
              <a:rPr lang="tr-TR" dirty="0" err="1">
                <a:latin typeface="Helvetica"/>
                <a:ea typeface="Calibri"/>
              </a:rPr>
              <a:t>across</a:t>
            </a:r>
            <a:r>
              <a:rPr lang="tr-TR" dirty="0">
                <a:latin typeface="Helvetica"/>
                <a:ea typeface="Calibri"/>
              </a:rPr>
              <a:t> </a:t>
            </a:r>
            <a:r>
              <a:rPr lang="tr-TR" dirty="0" err="1">
                <a:latin typeface="Helvetica"/>
                <a:ea typeface="Calibri"/>
              </a:rPr>
              <a:t>ancient</a:t>
            </a:r>
            <a:r>
              <a:rPr lang="tr-TR" dirty="0">
                <a:latin typeface="Helvetica"/>
                <a:ea typeface="Calibri"/>
              </a:rPr>
              <a:t>/modern </a:t>
            </a:r>
            <a:r>
              <a:rPr lang="tr-TR" dirty="0" err="1">
                <a:latin typeface="Helvetica"/>
                <a:ea typeface="Calibri"/>
              </a:rPr>
              <a:t>and</a:t>
            </a:r>
            <a:r>
              <a:rPr lang="tr-TR" dirty="0">
                <a:latin typeface="Helvetica"/>
                <a:ea typeface="Calibri"/>
              </a:rPr>
              <a:t> </a:t>
            </a:r>
            <a:r>
              <a:rPr lang="tr-TR" dirty="0" err="1">
                <a:latin typeface="Helvetica"/>
                <a:ea typeface="Calibri"/>
              </a:rPr>
              <a:t>socio-political</a:t>
            </a:r>
            <a:r>
              <a:rPr lang="tr-TR" dirty="0">
                <a:latin typeface="Helvetica"/>
                <a:ea typeface="Calibri"/>
              </a:rPr>
              <a:t> </a:t>
            </a:r>
            <a:r>
              <a:rPr lang="tr-TR" dirty="0" err="1">
                <a:latin typeface="Helvetica"/>
                <a:ea typeface="Calibri"/>
              </a:rPr>
              <a:t>boundaries</a:t>
            </a:r>
            <a:r>
              <a:rPr lang="tr-TR" dirty="0">
                <a:latin typeface="Helvetica"/>
                <a:ea typeface="Calibri"/>
              </a:rPr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09464686"/>
      </p:ext>
    </p:extLst>
  </p:cSld>
  <p:clrMapOvr>
    <a:masterClrMapping/>
  </p:clrMapOvr>
</p:sld>
</file>

<file path=ppt/theme/theme1.xml><?xml version="1.0" encoding="utf-8"?>
<a:theme xmlns:a="http://schemas.openxmlformats.org/drawingml/2006/main" name="Hava Akımı">
  <a:themeElements>
    <a:clrScheme name="Hava Akımı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Hava Akımı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Hava Akımı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0</TotalTime>
  <Words>85</Words>
  <Application>Microsoft Office PowerPoint</Application>
  <PresentationFormat>Ekran Gösterisi (4:3)</PresentationFormat>
  <Paragraphs>6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5" baseType="lpstr">
      <vt:lpstr>Hava Akımı</vt:lpstr>
      <vt:lpstr>Equality and Religion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Equality and Religion</dc:title>
  <dc:creator>Administrator</dc:creator>
  <cp:lastModifiedBy>Administrator</cp:lastModifiedBy>
  <cp:revision>1</cp:revision>
  <dcterms:created xsi:type="dcterms:W3CDTF">2019-04-03T08:22:05Z</dcterms:created>
  <dcterms:modified xsi:type="dcterms:W3CDTF">2019-04-03T08:27:36Z</dcterms:modified>
</cp:coreProperties>
</file>