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1"/>
  </p:notesMasterIdLst>
  <p:sldIdLst>
    <p:sldId id="595" r:id="rId2"/>
    <p:sldId id="596" r:id="rId3"/>
    <p:sldId id="597" r:id="rId4"/>
    <p:sldId id="598" r:id="rId5"/>
    <p:sldId id="599" r:id="rId6"/>
    <p:sldId id="600" r:id="rId7"/>
    <p:sldId id="601" r:id="rId8"/>
    <p:sldId id="602" r:id="rId9"/>
    <p:sldId id="60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-72516" y="2492896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ÖRNEKLEME YÖNTEMLERİ</a:t>
            </a:r>
          </a:p>
          <a:p>
            <a:r>
              <a:rPr lang="tr-T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Evren araştırmada toplanacak verilerin analizi ile elde edilecek sonuçların geçerli olacağı, yorumlanacağı  grup olarak tanımlanabilir. </a:t>
            </a:r>
            <a:endParaRPr lang="tr-TR" dirty="0" smtClean="0"/>
          </a:p>
          <a:p>
            <a:r>
              <a:rPr lang="tr-TR" dirty="0"/>
              <a:t>Evrenden elde edilen verilerden hesaplanan ve evreni betimlemek için kullanılan değerlere evren değer yada parametre denir.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Evren ve </a:t>
            </a:r>
            <a:r>
              <a:rPr lang="tr-TR" b="1" dirty="0" smtClean="0"/>
              <a:t>Sayım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1572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Evrenin tüm birimlerine ulaşılarak bilgilerin toplanmasına sayım denir 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Sayımın yapılabilmesi öncelikle evren birimlerinin tanımlandığı bir çerçevenin olmasını gerektirir. Çerçeve bazen bir adres, isim ya da kurum listesi bazen de bir harita olabilir. 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Evren ve Sayım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2755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Örneklem özellikleri hakkında bilgi toplamak için çalışılan evrenden seçilen onun sınırlı bir parçasıdır.</a:t>
            </a:r>
          </a:p>
          <a:p>
            <a:r>
              <a:rPr lang="tr-TR" dirty="0"/>
              <a:t>Örnekleme ise evrenin özelliklerini belirlemek, tahmin etmek amacıyla onu temsil edecek uygun örnekleri seçmeye yönelik süreci ve bu süreçte gerçekleştirilen tüm işlemleri tanımlar 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Örneklem ve Örnekleme </a:t>
            </a:r>
          </a:p>
        </p:txBody>
      </p:sp>
    </p:spTree>
    <p:extLst>
      <p:ext uri="{BB962C8B-B14F-4D97-AF65-F5344CB8AC3E}">
        <p14:creationId xmlns:p14="http://schemas.microsoft.com/office/powerpoint/2010/main" val="442775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Evrenden örneklemi oluşturmada temel alınan birimi örnekleme birimi denir.</a:t>
            </a:r>
          </a:p>
          <a:p>
            <a:r>
              <a:rPr lang="tr-TR" dirty="0"/>
              <a:t>Örnekleme birimi, tek bir evren biriminden ya da birden çok evren biriminin yer aldığı kümelerden </a:t>
            </a:r>
            <a:r>
              <a:rPr lang="tr-TR" dirty="0" smtClean="0"/>
              <a:t>oluşabilir</a:t>
            </a:r>
            <a:r>
              <a:rPr lang="tr-TR" dirty="0"/>
              <a:t>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 ve Örnekleme</a:t>
            </a:r>
          </a:p>
        </p:txBody>
      </p:sp>
    </p:spTree>
    <p:extLst>
      <p:ext uri="{BB962C8B-B14F-4D97-AF65-F5344CB8AC3E}">
        <p14:creationId xmlns:p14="http://schemas.microsoft.com/office/powerpoint/2010/main" val="2770522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Evrenden örnek alma işi eleman temelinde yapılıyorsa bu süreç eleman örnekleme olarak ifade edilir.  </a:t>
            </a:r>
            <a:endParaRPr lang="tr-TR" dirty="0" smtClean="0"/>
          </a:p>
          <a:p>
            <a:r>
              <a:rPr lang="tr-TR" dirty="0" smtClean="0"/>
              <a:t>Örnekleme </a:t>
            </a:r>
            <a:r>
              <a:rPr lang="tr-TR" dirty="0"/>
              <a:t>birimi birden fazla evren biriminden oluşan kümeler olarak da tanımlanabilir. 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durumda evrenden örnek alma işi grup temelinde yapılır ve bu süreç küme örnekleme olarak da bilinir.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 ve Örnekleme</a:t>
            </a:r>
          </a:p>
        </p:txBody>
      </p:sp>
    </p:spTree>
    <p:extLst>
      <p:ext uri="{BB962C8B-B14F-4D97-AF65-F5344CB8AC3E}">
        <p14:creationId xmlns:p14="http://schemas.microsoft.com/office/powerpoint/2010/main" val="126302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Evrenin tanımı veri toplama teknikleri, araştırmanın zaman ve kontrol açısından sahip olunan olanaklar örnekleme yönteminin seçilmesinde belirleyici faktörlerdir.</a:t>
            </a:r>
          </a:p>
          <a:p>
            <a:r>
              <a:rPr lang="tr-TR" dirty="0"/>
              <a:t>Örnekleme yöntemlerinin sınıflandırılmasında bazı farklılıklar vardır örnekleme birimin seçiminin olasılıklı olma ve olasılıklı olmama durumu sınıflandırmada sıklıkla kullanılan temel bir ölçüttür.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Örnekleme Yöntemleri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38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Olasılıklı örnekleme evrenden belli olasılıklarla çekilen birimlerden oluşturulan bir örneklemden toplanan veriler kullanılarak hesaplanan evren parametrenin tahmin edilmesi sürecidir. 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Örnekleme Yöntemleri</a:t>
            </a:r>
          </a:p>
        </p:txBody>
      </p:sp>
    </p:spTree>
    <p:extLst>
      <p:ext uri="{BB962C8B-B14F-4D97-AF65-F5344CB8AC3E}">
        <p14:creationId xmlns:p14="http://schemas.microsoft.com/office/powerpoint/2010/main" val="135188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Kılıç-Çakmak, E., Akgün, Ö., Karadeniz, Ş., &amp; Demirel, F. (2008). Bilimsel araştırma yöntemleri.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873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224</Words>
  <Application>Microsoft Office PowerPoint</Application>
  <PresentationFormat>Ekran Gösterisi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Candara</vt:lpstr>
      <vt:lpstr>Symbol</vt:lpstr>
      <vt:lpstr>Dalga Biçimi</vt:lpstr>
      <vt:lpstr>PowerPoint Sunusu</vt:lpstr>
      <vt:lpstr>Evren ve Sayım</vt:lpstr>
      <vt:lpstr>Evren ve Sayım</vt:lpstr>
      <vt:lpstr>Örneklem ve Örnekleme </vt:lpstr>
      <vt:lpstr>Örneklem ve Örnekleme</vt:lpstr>
      <vt:lpstr>Örneklem ve Örnekleme</vt:lpstr>
      <vt:lpstr>Örnekleme Yöntemleri</vt:lpstr>
      <vt:lpstr>Örnekleme Yöntemleri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2020-05-11T20:40:26Z</dcterms:modified>
</cp:coreProperties>
</file>