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sldIdLst>
    <p:sldId id="256" r:id="rId2"/>
    <p:sldId id="265" r:id="rId3"/>
    <p:sldId id="266" r:id="rId4"/>
    <p:sldId id="264"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Yuvarlatılmış Çapraz Köşeli Dikdörtgen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Başlık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tr-TR" smtClean="0"/>
              <a:t>Asıl başlık stili için tıklatın</a:t>
            </a:r>
            <a:endParaRPr kumimoji="0" lang="en-US"/>
          </a:p>
        </p:txBody>
      </p:sp>
      <p:sp>
        <p:nvSpPr>
          <p:cNvPr id="9" name="Alt Başlık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0" name="Veri Yer Tutucusu 9"/>
          <p:cNvSpPr>
            <a:spLocks noGrp="1"/>
          </p:cNvSpPr>
          <p:nvPr>
            <p:ph type="dt" sz="half" idx="10"/>
          </p:nvPr>
        </p:nvSpPr>
        <p:spPr>
          <a:xfrm>
            <a:off x="5562600" y="6509004"/>
            <a:ext cx="3002280" cy="274320"/>
          </a:xfrm>
        </p:spPr>
        <p:txBody>
          <a:bodyPr vert="horz" rtlCol="0"/>
          <a:lstStyle>
            <a:extLst/>
          </a:lstStyle>
          <a:p>
            <a:fld id="{CFCF3980-A6D3-4C9E-8279-98AB302BB17D}" type="datetimeFigureOut">
              <a:rPr lang="tr-TR" smtClean="0"/>
              <a:t>30.10.2017</a:t>
            </a:fld>
            <a:endParaRPr lang="tr-TR"/>
          </a:p>
        </p:txBody>
      </p:sp>
      <p:sp>
        <p:nvSpPr>
          <p:cNvPr id="11" name="Slayt Numarası Yer Tutucusu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FB82DB2D-1185-4AAF-B28C-5B4D0A64E558}" type="slidenum">
              <a:rPr lang="tr-TR" smtClean="0"/>
              <a:t>‹#›</a:t>
            </a:fld>
            <a:endParaRPr lang="tr-TR"/>
          </a:p>
        </p:txBody>
      </p:sp>
      <p:sp>
        <p:nvSpPr>
          <p:cNvPr id="12" name="Altbilgi Yer Tutucusu 11"/>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CFCF3980-A6D3-4C9E-8279-98AB302BB17D}" type="datetimeFigureOut">
              <a:rPr lang="tr-TR" smtClean="0"/>
              <a:t>30.10.2017</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FB82DB2D-1185-4AAF-B28C-5B4D0A64E55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lvl1pPr algn="l">
              <a:defRPr/>
            </a:lvl1pPr>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CFCF3980-A6D3-4C9E-8279-98AB302BB17D}" type="datetimeFigureOut">
              <a:rPr lang="tr-TR" smtClean="0"/>
              <a:t>30.10.2017</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FB82DB2D-1185-4AAF-B28C-5B4D0A64E558}"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Dikdörtgen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İçerik Yer Tutucusu 2"/>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CFCF3980-A6D3-4C9E-8279-98AB302BB17D}" type="datetimeFigureOut">
              <a:rPr lang="tr-TR" smtClean="0"/>
              <a:t>30.10.2017</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FB82DB2D-1185-4AAF-B28C-5B4D0A64E558}"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7" name="Dikdörtgen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8" name="Veri Yer Tutucusu 7"/>
          <p:cNvSpPr>
            <a:spLocks noGrp="1"/>
          </p:cNvSpPr>
          <p:nvPr>
            <p:ph type="dt" sz="half" idx="10"/>
          </p:nvPr>
        </p:nvSpPr>
        <p:spPr>
          <a:xfrm>
            <a:off x="5562600" y="6513670"/>
            <a:ext cx="3002280" cy="274320"/>
          </a:xfrm>
        </p:spPr>
        <p:txBody>
          <a:bodyPr vert="horz" rtlCol="0"/>
          <a:lstStyle>
            <a:extLst/>
          </a:lstStyle>
          <a:p>
            <a:fld id="{CFCF3980-A6D3-4C9E-8279-98AB302BB17D}" type="datetimeFigureOut">
              <a:rPr lang="tr-TR" smtClean="0"/>
              <a:t>30.10.2017</a:t>
            </a:fld>
            <a:endParaRPr lang="tr-TR"/>
          </a:p>
        </p:txBody>
      </p:sp>
      <p:sp>
        <p:nvSpPr>
          <p:cNvPr id="9" name="Slayt Numarası Yer Tutucusu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FB82DB2D-1185-4AAF-B28C-5B4D0A64E558}" type="slidenum">
              <a:rPr lang="tr-TR" smtClean="0"/>
              <a:t>‹#›</a:t>
            </a:fld>
            <a:endParaRPr lang="tr-TR"/>
          </a:p>
        </p:txBody>
      </p:sp>
      <p:sp>
        <p:nvSpPr>
          <p:cNvPr id="10" name="Altbilgi Yer Tutucusu 9"/>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CFCF3980-A6D3-4C9E-8279-98AB302BB17D}" type="datetimeFigureOut">
              <a:rPr lang="tr-TR" smtClean="0"/>
              <a:t>30.10.2017</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a:xfrm>
            <a:off x="8641080" y="6514568"/>
            <a:ext cx="464288" cy="274320"/>
          </a:xfrm>
        </p:spPr>
        <p:txBody>
          <a:bodyPr/>
          <a:lstStyle>
            <a:extLst/>
          </a:lstStyle>
          <a:p>
            <a:fld id="{FB82DB2D-1185-4AAF-B28C-5B4D0A64E558}" type="slidenum">
              <a:rPr lang="tr-TR" smtClean="0"/>
              <a:t>‹#›</a:t>
            </a:fld>
            <a:endParaRPr lang="tr-TR"/>
          </a:p>
        </p:txBody>
      </p:sp>
      <p:sp>
        <p:nvSpPr>
          <p:cNvPr id="10" name="Dikdörtgen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Dikdörtgen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Dikdörtgen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Başlık 1"/>
          <p:cNvSpPr>
            <a:spLocks noGrp="1"/>
          </p:cNvSpPr>
          <p:nvPr>
            <p:ph type="title"/>
          </p:nvPr>
        </p:nvSpPr>
        <p:spPr>
          <a:xfrm>
            <a:off x="457200" y="251948"/>
            <a:ext cx="8229600" cy="1143000"/>
          </a:xfrm>
        </p:spPr>
        <p:txBody>
          <a:bodyPr anchor="b"/>
          <a:lstStyle>
            <a:lvl1pPr>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extLst/>
          </a:lstStyle>
          <a:p>
            <a:fld id="{CFCF3980-A6D3-4C9E-8279-98AB302BB17D}" type="datetimeFigureOut">
              <a:rPr lang="tr-TR" smtClean="0"/>
              <a:t>30.10.2017</a:t>
            </a:fld>
            <a:endParaRPr lang="tr-TR"/>
          </a:p>
        </p:txBody>
      </p:sp>
      <p:sp>
        <p:nvSpPr>
          <p:cNvPr id="8" name="Altbilgi Yer Tutucusu 7"/>
          <p:cNvSpPr>
            <a:spLocks noGrp="1"/>
          </p:cNvSpPr>
          <p:nvPr>
            <p:ph type="ftr" sz="quarter" idx="11"/>
          </p:nvPr>
        </p:nvSpPr>
        <p:spPr/>
        <p:txBody>
          <a:bodyPr/>
          <a:lstStyle>
            <a:extLst/>
          </a:lstStyle>
          <a:p>
            <a:endParaRPr lang="tr-TR"/>
          </a:p>
        </p:txBody>
      </p:sp>
      <p:sp>
        <p:nvSpPr>
          <p:cNvPr id="9" name="Slayt Numarası Yer Tutucusu 8"/>
          <p:cNvSpPr>
            <a:spLocks noGrp="1"/>
          </p:cNvSpPr>
          <p:nvPr>
            <p:ph type="sldNum" sz="quarter" idx="12"/>
          </p:nvPr>
        </p:nvSpPr>
        <p:spPr>
          <a:xfrm>
            <a:off x="8641080" y="6514568"/>
            <a:ext cx="464288" cy="274320"/>
          </a:xfrm>
        </p:spPr>
        <p:txBody>
          <a:bodyPr/>
          <a:lstStyle>
            <a:extLst/>
          </a:lstStyle>
          <a:p>
            <a:fld id="{FB82DB2D-1185-4AAF-B28C-5B4D0A64E558}"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53218"/>
            <a:ext cx="8229600" cy="1143000"/>
          </a:xfrm>
        </p:spPr>
        <p:txBody>
          <a:bodyPr/>
          <a:lstStyle>
            <a:extLst/>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extLst/>
          </a:lstStyle>
          <a:p>
            <a:fld id="{CFCF3980-A6D3-4C9E-8279-98AB302BB17D}" type="datetimeFigureOut">
              <a:rPr lang="tr-TR" smtClean="0"/>
              <a:t>30.10.2017</a:t>
            </a:fld>
            <a:endParaRPr lang="tr-TR"/>
          </a:p>
        </p:txBody>
      </p:sp>
      <p:sp>
        <p:nvSpPr>
          <p:cNvPr id="4" name="Altbilgi Yer Tutucusu 3"/>
          <p:cNvSpPr>
            <a:spLocks noGrp="1"/>
          </p:cNvSpPr>
          <p:nvPr>
            <p:ph type="ftr" sz="quarter" idx="11"/>
          </p:nvPr>
        </p:nvSpPr>
        <p:spPr/>
        <p:txBody>
          <a:bodyPr/>
          <a:lstStyle>
            <a:extLst/>
          </a:lstStyle>
          <a:p>
            <a:endParaRPr lang="tr-TR"/>
          </a:p>
        </p:txBody>
      </p:sp>
      <p:sp>
        <p:nvSpPr>
          <p:cNvPr id="5" name="Slayt Numarası Yer Tutucusu 4"/>
          <p:cNvSpPr>
            <a:spLocks noGrp="1"/>
          </p:cNvSpPr>
          <p:nvPr>
            <p:ph type="sldNum" sz="quarter" idx="12"/>
          </p:nvPr>
        </p:nvSpPr>
        <p:spPr/>
        <p:txBody>
          <a:bodyPr/>
          <a:lstStyle>
            <a:extLst/>
          </a:lstStyle>
          <a:p>
            <a:fld id="{FB82DB2D-1185-4AAF-B28C-5B4D0A64E558}" type="slidenum">
              <a:rPr lang="tr-TR" smtClean="0"/>
              <a:t>‹#›</a:t>
            </a:fld>
            <a:endParaRPr lang="tr-TR"/>
          </a:p>
        </p:txBody>
      </p:sp>
      <p:sp>
        <p:nvSpPr>
          <p:cNvPr id="7" name="Dikdörtgen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extLst/>
          </a:lstStyle>
          <a:p>
            <a:fld id="{CFCF3980-A6D3-4C9E-8279-98AB302BB17D}" type="datetimeFigureOut">
              <a:rPr lang="tr-TR" smtClean="0"/>
              <a:t>30.10.2017</a:t>
            </a:fld>
            <a:endParaRPr lang="tr-TR"/>
          </a:p>
        </p:txBody>
      </p:sp>
      <p:sp>
        <p:nvSpPr>
          <p:cNvPr id="3" name="Altbilgi Yer Tutucusu 2"/>
          <p:cNvSpPr>
            <a:spLocks noGrp="1"/>
          </p:cNvSpPr>
          <p:nvPr>
            <p:ph type="ftr" sz="quarter" idx="11"/>
          </p:nvPr>
        </p:nvSpPr>
        <p:spPr/>
        <p:txBody>
          <a:bodyPr/>
          <a:lstStyle>
            <a:extLst/>
          </a:lstStyle>
          <a:p>
            <a:endParaRPr lang="tr-TR"/>
          </a:p>
        </p:txBody>
      </p:sp>
      <p:sp>
        <p:nvSpPr>
          <p:cNvPr id="4" name="Slayt Numarası Yer Tutucusu 3"/>
          <p:cNvSpPr>
            <a:spLocks noGrp="1"/>
          </p:cNvSpPr>
          <p:nvPr>
            <p:ph type="sldNum" sz="quarter" idx="12"/>
          </p:nvPr>
        </p:nvSpPr>
        <p:spPr/>
        <p:txBody>
          <a:bodyPr/>
          <a:lstStyle>
            <a:extLst/>
          </a:lstStyle>
          <a:p>
            <a:fld id="{FB82DB2D-1185-4AAF-B28C-5B4D0A64E55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8" name="Dikdörtgen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4963136" y="304800"/>
            <a:ext cx="3931920" cy="762000"/>
          </a:xfrm>
        </p:spPr>
        <p:txBody>
          <a:bodyPr anchor="b"/>
          <a:lstStyle>
            <a:lvl1pPr marL="0" algn="r">
              <a:buNone/>
              <a:defRPr sz="2000" b="1"/>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9" name="Veri Yer Tutucusu 8"/>
          <p:cNvSpPr>
            <a:spLocks noGrp="1"/>
          </p:cNvSpPr>
          <p:nvPr>
            <p:ph type="dt" sz="half" idx="10"/>
          </p:nvPr>
        </p:nvSpPr>
        <p:spPr>
          <a:xfrm>
            <a:off x="5562600" y="6513670"/>
            <a:ext cx="3002280" cy="274320"/>
          </a:xfrm>
        </p:spPr>
        <p:txBody>
          <a:bodyPr vert="horz" rtlCol="0"/>
          <a:lstStyle>
            <a:extLst/>
          </a:lstStyle>
          <a:p>
            <a:fld id="{CFCF3980-A6D3-4C9E-8279-98AB302BB17D}" type="datetimeFigureOut">
              <a:rPr lang="tr-TR" smtClean="0"/>
              <a:t>30.10.2017</a:t>
            </a:fld>
            <a:endParaRPr lang="tr-TR"/>
          </a:p>
        </p:txBody>
      </p:sp>
      <p:sp>
        <p:nvSpPr>
          <p:cNvPr id="10" name="Slayt Numarası Yer Tutucusu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FB82DB2D-1185-4AAF-B28C-5B4D0A64E558}" type="slidenum">
              <a:rPr lang="tr-TR" smtClean="0"/>
              <a:t>‹#›</a:t>
            </a:fld>
            <a:endParaRPr lang="tr-TR"/>
          </a:p>
        </p:txBody>
      </p:sp>
      <p:sp>
        <p:nvSpPr>
          <p:cNvPr id="11" name="Altbilgi Yer Tutucusu 10"/>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3040443" y="4724400"/>
            <a:ext cx="5486400" cy="664536"/>
          </a:xfrm>
        </p:spPr>
        <p:txBody>
          <a:bodyPr anchor="b"/>
          <a:lstStyle>
            <a:lvl1pPr marL="0" algn="r">
              <a:buNone/>
              <a:defRPr sz="2000" b="1"/>
            </a:lvl1pPr>
            <a:extLst/>
          </a:lstStyle>
          <a:p>
            <a:r>
              <a:rPr kumimoji="0" lang="tr-TR" smtClean="0"/>
              <a:t>Asıl başlık stili için tıklatın</a:t>
            </a:r>
            <a:endParaRPr kumimoji="0" lang="en-US"/>
          </a:p>
        </p:txBody>
      </p:sp>
      <p:sp>
        <p:nvSpPr>
          <p:cNvPr id="4" name="Metin Yer Tutucusu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13" name="Resim Yer Tutucusu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8" name="Veri Yer Tutucusu 7"/>
          <p:cNvSpPr>
            <a:spLocks noGrp="1"/>
          </p:cNvSpPr>
          <p:nvPr>
            <p:ph type="dt" sz="half" idx="10"/>
          </p:nvPr>
        </p:nvSpPr>
        <p:spPr>
          <a:xfrm>
            <a:off x="5562600" y="6509004"/>
            <a:ext cx="3002280" cy="274320"/>
          </a:xfrm>
        </p:spPr>
        <p:txBody>
          <a:bodyPr vert="horz" rtlCol="0"/>
          <a:lstStyle>
            <a:extLst/>
          </a:lstStyle>
          <a:p>
            <a:fld id="{CFCF3980-A6D3-4C9E-8279-98AB302BB17D}" type="datetimeFigureOut">
              <a:rPr lang="tr-TR" smtClean="0"/>
              <a:t>30.10.2017</a:t>
            </a:fld>
            <a:endParaRPr lang="tr-TR"/>
          </a:p>
        </p:txBody>
      </p:sp>
      <p:sp>
        <p:nvSpPr>
          <p:cNvPr id="9" name="Slayt Numarası Yer Tutucusu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FB82DB2D-1185-4AAF-B28C-5B4D0A64E558}" type="slidenum">
              <a:rPr lang="tr-TR" smtClean="0"/>
              <a:t>‹#›</a:t>
            </a:fld>
            <a:endParaRPr lang="tr-TR"/>
          </a:p>
        </p:txBody>
      </p:sp>
      <p:sp>
        <p:nvSpPr>
          <p:cNvPr id="10" name="Altbilgi Yer Tutucusu 9"/>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Yuvarlatılmış Çapraz Köşeli Dikdörtgen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Altbilgi Yer Tutucusu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tr-TR"/>
          </a:p>
        </p:txBody>
      </p:sp>
      <p:sp>
        <p:nvSpPr>
          <p:cNvPr id="14" name="Veri Yer Tutucusu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CFCF3980-A6D3-4C9E-8279-98AB302BB17D}" type="datetimeFigureOut">
              <a:rPr lang="tr-TR" smtClean="0"/>
              <a:t>30.10.2017</a:t>
            </a:fld>
            <a:endParaRPr lang="tr-TR"/>
          </a:p>
        </p:txBody>
      </p:sp>
      <p:sp>
        <p:nvSpPr>
          <p:cNvPr id="23" name="Slayt Numarası Yer Tutucusu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FB82DB2D-1185-4AAF-B28C-5B4D0A64E558}" type="slidenum">
              <a:rPr lang="tr-TR" smtClean="0"/>
              <a:t>‹#›</a:t>
            </a:fld>
            <a:endParaRPr lang="tr-TR"/>
          </a:p>
        </p:txBody>
      </p:sp>
      <p:sp>
        <p:nvSpPr>
          <p:cNvPr id="22" name="Başlık Yer Tutucusu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dk1" tx1="lt1" bg2="dk2" tx2="lt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4572001" y="2708476"/>
            <a:ext cx="3474720" cy="1702160"/>
          </a:xfrm>
        </p:spPr>
        <p:txBody>
          <a:bodyPr>
            <a:normAutofit fontScale="90000"/>
          </a:bodyPr>
          <a:lstStyle/>
          <a:p>
            <a:r>
              <a:rPr lang="tr-TR" dirty="0" smtClean="0"/>
              <a:t>TEKSTİL HAMMADDELERİ TANIMI VE SINIFLANDIRILMASI</a:t>
            </a:r>
            <a:endParaRPr lang="tr-TR" dirty="0"/>
          </a:p>
        </p:txBody>
      </p:sp>
    </p:spTree>
    <p:extLst>
      <p:ext uri="{BB962C8B-B14F-4D97-AF65-F5344CB8AC3E}">
        <p14:creationId xmlns:p14="http://schemas.microsoft.com/office/powerpoint/2010/main" val="1134824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marL="0" indent="0" algn="just">
              <a:buNone/>
            </a:pPr>
            <a:r>
              <a:rPr lang="tr-TR" dirty="0" smtClean="0"/>
              <a:t>Tekstil endüstrisinde yarayışlı lif denildiği zaman, yumuşak yapıda, birbiriyle sarılabilmesi için yeterli uzunlukta, iplik yapılabilmesi için birbiri üzerine  sarılabilme, eğrilebilme, kırılmadan kıvrılabilme yeteneğinde, helezonlar meydana getirebilen, çekmeye karşı koyabilen, kopma mukavemeti ve elastikiyet gibi fiziksel özelliklere sahip olan maddeler anlaşılmalıdır. </a:t>
            </a:r>
            <a:endParaRPr lang="tr-TR" dirty="0"/>
          </a:p>
        </p:txBody>
      </p:sp>
    </p:spTree>
    <p:extLst>
      <p:ext uri="{BB962C8B-B14F-4D97-AF65-F5344CB8AC3E}">
        <p14:creationId xmlns:p14="http://schemas.microsoft.com/office/powerpoint/2010/main" val="1376900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79712" y="-27143"/>
            <a:ext cx="5184576" cy="6596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98795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dirty="0" smtClean="0"/>
              <a:t>Kaynaklar</a:t>
            </a:r>
            <a:endParaRPr lang="tr-TR" dirty="0"/>
          </a:p>
        </p:txBody>
      </p:sp>
      <p:sp>
        <p:nvSpPr>
          <p:cNvPr id="2" name="İçerik Yer Tutucusu 1"/>
          <p:cNvSpPr>
            <a:spLocks noGrp="1"/>
          </p:cNvSpPr>
          <p:nvPr>
            <p:ph idx="1"/>
          </p:nvPr>
        </p:nvSpPr>
        <p:spPr>
          <a:xfrm>
            <a:off x="1043492" y="2323652"/>
            <a:ext cx="7560956" cy="3769644"/>
          </a:xfrm>
        </p:spPr>
        <p:txBody>
          <a:bodyPr>
            <a:normAutofit fontScale="92500" lnSpcReduction="20000"/>
          </a:bodyPr>
          <a:lstStyle/>
          <a:p>
            <a:pPr algn="just"/>
            <a:r>
              <a:rPr lang="tr-TR" dirty="0" smtClean="0"/>
              <a:t>Kaya, Firdevs. Yazıcıoğlu Yahşi. Lif Teknolojisi, Seçkin Ofset Matbaacılık, Ankara, 1992.</a:t>
            </a:r>
          </a:p>
          <a:p>
            <a:pPr algn="just"/>
            <a:r>
              <a:rPr lang="tr-TR" dirty="0"/>
              <a:t>https://www.google.com.tr/search?q=liflerin+s%C4%B1n%C4%B1fland%C4%B1r%C4%B1lmas%C4%B1&amp;rlz=1C1PRFE_enTR715TR715&amp;source=lnms&amp;tbm=isch&amp;sa=X&amp;ved=0ahUKEwjKoL7CnZnXAhWEuhQKHVO1BroQ_AUICigB&amp;biw=1366&amp;bih=613#imgrc=_jLijxUbdOJ8RM:</a:t>
            </a:r>
            <a:endParaRPr lang="tr-TR" dirty="0" smtClean="0"/>
          </a:p>
        </p:txBody>
      </p:sp>
    </p:spTree>
    <p:extLst>
      <p:ext uri="{BB962C8B-B14F-4D97-AF65-F5344CB8AC3E}">
        <p14:creationId xmlns:p14="http://schemas.microsoft.com/office/powerpoint/2010/main" val="2958194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öküm">
  <a:themeElements>
    <a:clrScheme name="Döküm">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Döküm">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Döküm">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58</TotalTime>
  <Words>79</Words>
  <Application>Microsoft Office PowerPoint</Application>
  <PresentationFormat>Ekran Gösterisi (4:3)</PresentationFormat>
  <Paragraphs>5</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Döküm</vt:lpstr>
      <vt:lpstr>TEKSTİL HAMMADDELERİ TANIMI VE SINIFLANDIRILMASI</vt:lpstr>
      <vt:lpstr>PowerPoint Sunusu</vt:lpstr>
      <vt:lpstr>PowerPoint Sunusu</vt:lpstr>
      <vt:lpstr>Kaynaklar</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TEKSTİL VE HAMMADDELERİ</dc:title>
  <dc:creator>Microsoft</dc:creator>
  <cp:lastModifiedBy>Microsoft</cp:lastModifiedBy>
  <cp:revision>6</cp:revision>
  <dcterms:created xsi:type="dcterms:W3CDTF">2017-10-30T19:58:30Z</dcterms:created>
  <dcterms:modified xsi:type="dcterms:W3CDTF">2017-10-30T20:56:38Z</dcterms:modified>
</cp:coreProperties>
</file>