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568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08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36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088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08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82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9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94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1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56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09676-6016-47AB-ADAF-ACB8F2D5C5D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8A48E-7D7F-48BD-8FFE-9E4DA6904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21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Banu </a:t>
            </a:r>
            <a:r>
              <a:rPr lang="tr-TR" dirty="0" err="1" smtClean="0"/>
              <a:t>Kudsiya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34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Banu </a:t>
            </a:r>
            <a:r>
              <a:rPr lang="tr-TR" sz="3200" dirty="0" err="1" smtClean="0"/>
              <a:t>Kudsiya</a:t>
            </a:r>
            <a:r>
              <a:rPr lang="tr-TR" sz="3200" dirty="0" smtClean="0"/>
              <a:t> hem bağımsızlık sonrası hem XX. Yüzyılla  kendi ülkesi Pakistan’ın şehirlerinde ortaya çıkan modern diye tanımlanan okumuş yazmış kadın tipini ve aynı zamanda kırsal kesimdeki insanların yaşamlarındaki sorunları eserlerinde işlemiştir.</a:t>
            </a:r>
          </a:p>
          <a:p>
            <a:r>
              <a:rPr lang="tr-TR" sz="3200" dirty="0" smtClean="0"/>
              <a:t>Yazar 28 kasım 1928 yılında doğmuş 2017 yılında hayata gözlerini yummuştur.</a:t>
            </a:r>
          </a:p>
          <a:p>
            <a:r>
              <a:rPr lang="tr-TR" sz="3200" dirty="0" smtClean="0"/>
              <a:t>Roman, öykü ve drama yazarı olarak bilinir.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8382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En popüler romanının </a:t>
            </a:r>
            <a:r>
              <a:rPr lang="tr-TR" sz="3200" dirty="0" err="1" smtClean="0"/>
              <a:t>Raja</a:t>
            </a:r>
            <a:r>
              <a:rPr lang="tr-TR" sz="3200" dirty="0" smtClean="0"/>
              <a:t> </a:t>
            </a:r>
            <a:r>
              <a:rPr lang="tr-TR" sz="3200" dirty="0" err="1" smtClean="0"/>
              <a:t>Gidh</a:t>
            </a:r>
            <a:r>
              <a:rPr lang="tr-TR" sz="3200" dirty="0" smtClean="0"/>
              <a:t> olduğu bilinir.</a:t>
            </a:r>
          </a:p>
          <a:p>
            <a:r>
              <a:rPr lang="tr-TR" sz="3200" dirty="0" smtClean="0"/>
              <a:t>Televizyon için dramalar yazmıştır.</a:t>
            </a:r>
          </a:p>
          <a:p>
            <a:r>
              <a:rPr lang="tr-TR" sz="3200" dirty="0" smtClean="0"/>
              <a:t>Urdu ve </a:t>
            </a:r>
            <a:r>
              <a:rPr lang="tr-TR" sz="3200" dirty="0" err="1" smtClean="0"/>
              <a:t>Pencabi</a:t>
            </a:r>
            <a:r>
              <a:rPr lang="tr-TR" sz="3200" dirty="0" smtClean="0"/>
              <a:t> dillerinde eserler üretmiştir.</a:t>
            </a:r>
          </a:p>
          <a:p>
            <a:r>
              <a:rPr lang="tr-TR" sz="3200" dirty="0" smtClean="0"/>
              <a:t>Sevgi ve cinsiyet kavramlarını ustalıkla yoğurarak eserlerine yansıtmıştır.</a:t>
            </a:r>
          </a:p>
          <a:p>
            <a:r>
              <a:rPr lang="tr-TR" sz="3200" dirty="0" smtClean="0"/>
              <a:t>İnsanların iç dünyalarında kopan fırtınaları öykülerine ve </a:t>
            </a:r>
            <a:r>
              <a:rPr lang="tr-TR" sz="3200" dirty="0" err="1" smtClean="0"/>
              <a:t>dramalarına</a:t>
            </a:r>
            <a:r>
              <a:rPr lang="tr-TR" sz="3200" dirty="0" smtClean="0"/>
              <a:t> aktarmıştır.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641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Derlemesi Saman i </a:t>
            </a:r>
            <a:r>
              <a:rPr lang="tr-TR" dirty="0" err="1" smtClean="0"/>
              <a:t>Vücud’da</a:t>
            </a:r>
            <a:r>
              <a:rPr lang="tr-TR" dirty="0" smtClean="0"/>
              <a:t> Urdu edebiyatına yeni edebi özellikler getiren müthiş bir üsluba şahit oluruz.</a:t>
            </a:r>
          </a:p>
          <a:p>
            <a:r>
              <a:rPr lang="tr-TR" dirty="0" err="1" smtClean="0"/>
              <a:t>Kackulah</a:t>
            </a:r>
            <a:r>
              <a:rPr lang="tr-TR" dirty="0" smtClean="0"/>
              <a:t> adlı öyküsü alt ve üst tabaka arasında ilişkileri hümanist bir yaklaşımla ele alır.</a:t>
            </a:r>
          </a:p>
          <a:p>
            <a:r>
              <a:rPr lang="tr-TR" dirty="0" smtClean="0"/>
              <a:t>«</a:t>
            </a:r>
            <a:r>
              <a:rPr lang="tr-TR" dirty="0" err="1" smtClean="0"/>
              <a:t>Humeyra’nın</a:t>
            </a:r>
            <a:r>
              <a:rPr lang="tr-TR" dirty="0" smtClean="0"/>
              <a:t> bütün vücudu yangından ötürü yer yer </a:t>
            </a:r>
            <a:r>
              <a:rPr lang="tr-TR" dirty="0" err="1" smtClean="0"/>
              <a:t>yanmıştı.Tuhaf</a:t>
            </a:r>
            <a:r>
              <a:rPr lang="tr-TR" dirty="0" smtClean="0"/>
              <a:t> olan yüzünde hiçbir yanık izinin olmayışıydı. Yanık bedenin üstünde bu çehre garip duruyordu. .acil müdahale esnasında  komşusu anlattı; doktor bey bu zavallı </a:t>
            </a:r>
            <a:r>
              <a:rPr lang="tr-TR" dirty="0" err="1" smtClean="0"/>
              <a:t>Humeyra’nın</a:t>
            </a:r>
            <a:r>
              <a:rPr lang="tr-TR" dirty="0" smtClean="0"/>
              <a:t> dünyada kimsesi yoktur. İş göremez kör bir annesi var. Bilmiyorum diğerleri kimdir, nedir, hiç anlayamadım.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82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 çığlıklarını duyup duvardan atlayıp da evine ulaştım»(Özcan, 2012</a:t>
            </a:r>
            <a:r>
              <a:rPr lang="tr-TR" dirty="0" smtClean="0"/>
              <a:t>)</a:t>
            </a:r>
          </a:p>
          <a:p>
            <a:r>
              <a:rPr lang="tr-TR" dirty="0" smtClean="0"/>
              <a:t>1983 yılında Pakistan’ın en önemli hizmet ödüllerinden olan </a:t>
            </a:r>
            <a:r>
              <a:rPr lang="tr-TR" dirty="0" err="1" smtClean="0"/>
              <a:t>Sitara</a:t>
            </a:r>
            <a:r>
              <a:rPr lang="tr-TR" dirty="0" smtClean="0"/>
              <a:t>-i </a:t>
            </a:r>
            <a:r>
              <a:rPr lang="tr-TR" dirty="0" err="1" smtClean="0"/>
              <a:t>İmtiaz</a:t>
            </a:r>
            <a:r>
              <a:rPr lang="tr-TR" dirty="0" smtClean="0"/>
              <a:t> ödülünü almıştır.</a:t>
            </a:r>
          </a:p>
          <a:p>
            <a:r>
              <a:rPr lang="tr-TR" dirty="0" smtClean="0"/>
              <a:t>2010 yılında Pakistan’ın önemli edebiyat ödüllerinden Hilal-e </a:t>
            </a:r>
            <a:r>
              <a:rPr lang="tr-TR" dirty="0" err="1" smtClean="0"/>
              <a:t>İmtiaz</a:t>
            </a:r>
            <a:r>
              <a:rPr lang="tr-TR" dirty="0" smtClean="0"/>
              <a:t> ödülünü almıştır.</a:t>
            </a:r>
          </a:p>
          <a:p>
            <a:r>
              <a:rPr lang="tr-TR" dirty="0" smtClean="0"/>
              <a:t>Yazar 2016 yılında PCLF ödülünü almıştır.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103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Banu </a:t>
            </a:r>
            <a:r>
              <a:rPr lang="tr-TR" dirty="0" err="1" smtClean="0"/>
              <a:t>Kudsiya</a:t>
            </a:r>
            <a:r>
              <a:rPr lang="tr-TR" dirty="0" smtClean="0"/>
              <a:t> kadınların toplumda hangi konumlarda yer alması gerektiğine dair önemli öneriler geliştirmiştir.</a:t>
            </a:r>
          </a:p>
          <a:p>
            <a:r>
              <a:rPr lang="tr-TR" dirty="0" smtClean="0"/>
              <a:t>Yazar eserlerinde romantik temalara da yer vermiştir.</a:t>
            </a:r>
          </a:p>
          <a:p>
            <a:r>
              <a:rPr lang="tr-TR" dirty="0" smtClean="0"/>
              <a:t>Banu </a:t>
            </a:r>
            <a:r>
              <a:rPr lang="tr-TR" dirty="0" err="1" smtClean="0"/>
              <a:t>Kudsiya</a:t>
            </a:r>
            <a:r>
              <a:rPr lang="tr-TR" dirty="0" smtClean="0"/>
              <a:t> yaşadığı çevreyi çok iyi gözlemlemiş ve bu gözlemlerini eserlerine </a:t>
            </a:r>
            <a:r>
              <a:rPr lang="tr-TR" smtClean="0"/>
              <a:t>ustalıkla yansıtmıştır.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9077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265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12.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USER</dc:creator>
  <cp:lastModifiedBy>USER</cp:lastModifiedBy>
  <cp:revision>4</cp:revision>
  <dcterms:created xsi:type="dcterms:W3CDTF">2020-03-29T12:21:49Z</dcterms:created>
  <dcterms:modified xsi:type="dcterms:W3CDTF">2020-03-30T19:19:02Z</dcterms:modified>
</cp:coreProperties>
</file>