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74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5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77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06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01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77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51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0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72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51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6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1296C-686A-4508-9BD6-F571CF729871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8CE36-C5C5-465F-904B-1E581A050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70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8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TÜM ÇALIŞANLARIN KATILIMINI SAĞLAMAK</a:t>
            </a:r>
          </a:p>
          <a:p>
            <a:r>
              <a:rPr lang="tr-TR" dirty="0" smtClean="0"/>
              <a:t>İşletmelerde karar alma sürecine dahil edilen personel daha motive olmuş şekilde çalışır. İşletmenin bir parçası gibi hisseder kendini.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4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SÜREKLİ GELİŞME (KAIZEN)</a:t>
            </a:r>
          </a:p>
          <a:p>
            <a:r>
              <a:rPr lang="tr-TR" dirty="0" smtClean="0"/>
              <a:t>İşletmeler değişen dünya koşullarına uyum sağlamak zorundadır. Bu nedenle sürekli gelişmek, değişmek ve uyum sağlamalıdırlar.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845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PERSONEL EĞİTİMİ</a:t>
            </a:r>
          </a:p>
          <a:p>
            <a:r>
              <a:rPr lang="tr-TR" dirty="0" smtClean="0"/>
              <a:t>İşletmeler gerektiğinde çalışanlara yönelik eğitim vermeleri sürekli iyileşmek adına olumlu bir yaklaşımdır.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781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sayede, </a:t>
            </a:r>
          </a:p>
          <a:p>
            <a:r>
              <a:rPr lang="tr-TR" dirty="0" smtClean="0"/>
              <a:t>Doğru yapmak ve ilk seferde doğru yapmayı sağlar</a:t>
            </a:r>
          </a:p>
          <a:p>
            <a:r>
              <a:rPr lang="tr-TR" dirty="0" smtClean="0"/>
              <a:t>Maliyetler azalır çünkü hatayı düzeltmek daha masraflıdır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864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Pazarı yönetmede kolaylık sağlar</a:t>
            </a:r>
          </a:p>
          <a:p>
            <a:r>
              <a:rPr lang="tr-TR" dirty="0" smtClean="0"/>
              <a:t>Pazarın gereksinimleri bilinir ve kaynaklar etkin kullanılır</a:t>
            </a:r>
          </a:p>
          <a:p>
            <a:r>
              <a:rPr lang="tr-TR" dirty="0" smtClean="0"/>
              <a:t>Etkin bir rekabet stratejisi belirlenmiş olur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02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Toplam kalite Yönetimi Uygulamasında karşılaşılan Güçlükler: </a:t>
            </a:r>
            <a:endParaRPr lang="tr-TR" dirty="0" smtClean="0"/>
          </a:p>
          <a:p>
            <a:r>
              <a:rPr lang="tr-TR" dirty="0" smtClean="0"/>
              <a:t>• Yönetimin Sahiplenmemesi </a:t>
            </a:r>
          </a:p>
          <a:p>
            <a:r>
              <a:rPr lang="tr-TR" dirty="0" smtClean="0"/>
              <a:t>Etkin bir yönetim gerektiren kalite sürecini desteklemeyen bir anlayış işletmenin önündeki en büyük engellerden birisidir.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10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nedenle çalışanların </a:t>
            </a:r>
            <a:r>
              <a:rPr lang="tr-TR" dirty="0" err="1" smtClean="0"/>
              <a:t>yanısıra</a:t>
            </a:r>
            <a:r>
              <a:rPr lang="tr-TR" dirty="0" smtClean="0"/>
              <a:t> yöneticiler de bu anlamda eğitilmeli ve kalite anlayışı tüm işletmeye yayılmalıdır, tüm </a:t>
            </a:r>
            <a:r>
              <a:rPr lang="tr-TR" smtClean="0"/>
              <a:t>çalışanlara benimsetilmelidir.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64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144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2020-03-14T09:25:40Z</dcterms:created>
  <dcterms:modified xsi:type="dcterms:W3CDTF">2020-03-14T09:34:19Z</dcterms:modified>
</cp:coreProperties>
</file>