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63" r:id="rId7"/>
    <p:sldId id="257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DC185-1F95-4781-9B95-847E13EEA5A4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456D0-F1A1-4A21-A2A4-F853D239414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KİMYASAL TEMİZLİK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Eserler önce mekanik olarak temizlenmeli. </a:t>
            </a:r>
          </a:p>
          <a:p>
            <a:pPr>
              <a:buFontTx/>
              <a:buChar char="-"/>
            </a:pPr>
            <a:r>
              <a:rPr lang="tr-TR" dirty="0" smtClean="0"/>
              <a:t>Kimyasallar mekanik temizliği kolaylaştırmak amacıyla kullanılmalı.</a:t>
            </a:r>
          </a:p>
          <a:p>
            <a:pPr>
              <a:buFontTx/>
              <a:buChar char="-"/>
            </a:pPr>
            <a:r>
              <a:rPr lang="tr-TR" dirty="0" smtClean="0"/>
              <a:t>Kullanım sonrası arındırma ve kurutma doğru yapılmalı.</a:t>
            </a:r>
          </a:p>
          <a:p>
            <a:pPr>
              <a:buFontTx/>
              <a:buChar char="-"/>
            </a:pPr>
            <a:r>
              <a:rPr lang="tr-TR" dirty="0" smtClean="0"/>
              <a:t>Reaksiyonun hızı ve işleyişi tam olarak bilinemeyeceğinden eser sürekli gözlem altında tutulmalı.</a:t>
            </a:r>
          </a:p>
          <a:p>
            <a:pPr>
              <a:buFontTx/>
              <a:buChar char="-"/>
            </a:pPr>
            <a:r>
              <a:rPr lang="tr-TR" dirty="0" smtClean="0"/>
              <a:t>Onarım sonrası uygun paketleme imkanları sağlanmalı.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Uygulama öncesi eseri saf suda bekleterek gözeneklerin su ile doldurulur. Böylece kullanılacak kimyasalın eserin yüzeyinde kalmasını sağlamış oluruz.</a:t>
            </a:r>
          </a:p>
          <a:p>
            <a:pPr>
              <a:buFontTx/>
              <a:buChar char="-"/>
            </a:pPr>
            <a:r>
              <a:rPr lang="tr-TR" dirty="0"/>
              <a:t> </a:t>
            </a:r>
            <a:r>
              <a:rPr lang="tr-TR" dirty="0" smtClean="0"/>
              <a:t>Süreci hızlandırmak için yumuşak fırçalar ve bambu çubuklardan yararlanılabilir.</a:t>
            </a:r>
          </a:p>
          <a:p>
            <a:pPr>
              <a:buFontTx/>
              <a:buChar char="-"/>
            </a:pPr>
            <a:r>
              <a:rPr lang="tr-TR" dirty="0" smtClean="0"/>
              <a:t>Bazen solüsyonlar ısıtılır. Fakat bu iş güvenliği açısından sorun yaratabilir.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Demirde;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- Oksalik asit</a:t>
            </a:r>
          </a:p>
          <a:p>
            <a:pPr>
              <a:buFontTx/>
              <a:buChar char="-"/>
            </a:pPr>
            <a:r>
              <a:rPr lang="tr-TR" dirty="0" smtClean="0"/>
              <a:t>Sitrik asit</a:t>
            </a:r>
          </a:p>
          <a:p>
            <a:pPr>
              <a:buNone/>
            </a:pPr>
            <a:r>
              <a:rPr lang="tr-TR" dirty="0"/>
              <a:t>-</a:t>
            </a:r>
            <a:r>
              <a:rPr lang="tr-TR" dirty="0" smtClean="0"/>
              <a:t> Fosforik asit</a:t>
            </a:r>
          </a:p>
          <a:p>
            <a:pPr>
              <a:buFontTx/>
              <a:buChar char="-"/>
            </a:pPr>
            <a:r>
              <a:rPr lang="tr-TR" dirty="0" smtClean="0"/>
              <a:t>EDTA kullanılabilir.</a:t>
            </a:r>
          </a:p>
          <a:p>
            <a:pPr>
              <a:buFontTx/>
              <a:buChar char="-"/>
            </a:pPr>
            <a:endParaRPr lang="tr-TR" dirty="0"/>
          </a:p>
          <a:p>
            <a:pPr>
              <a:buNone/>
            </a:pPr>
            <a:r>
              <a:rPr lang="tr-TR" dirty="0" smtClean="0"/>
              <a:t>Gümüşte;</a:t>
            </a:r>
          </a:p>
          <a:p>
            <a:pPr>
              <a:buFontTx/>
              <a:buChar char="-"/>
            </a:pPr>
            <a:r>
              <a:rPr lang="tr-TR" dirty="0" smtClean="0"/>
              <a:t>Piyasadaki parlatıcılar arkeolojik eserlerde </a:t>
            </a:r>
            <a:r>
              <a:rPr lang="tr-TR" dirty="0" smtClean="0">
                <a:solidFill>
                  <a:srgbClr val="FF0000"/>
                </a:solidFill>
              </a:rPr>
              <a:t>asla kullanılmamalı.</a:t>
            </a:r>
          </a:p>
          <a:p>
            <a:pPr>
              <a:buFontTx/>
              <a:buChar char="-"/>
            </a:pPr>
            <a:r>
              <a:rPr lang="tr-TR" dirty="0" smtClean="0"/>
              <a:t>Gümüş temizleyici ve cilalarının çoğu amonyak içerir. Amonyak ise </a:t>
            </a:r>
            <a:r>
              <a:rPr lang="tr-TR" dirty="0" err="1" smtClean="0"/>
              <a:t>patinaya</a:t>
            </a:r>
            <a:r>
              <a:rPr lang="tr-TR" dirty="0" smtClean="0"/>
              <a:t> zarar verebilir.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Formik asit gümüş yüzeyinde biriken bakır minerallerinin temizliğinde kullanılabilir.</a:t>
            </a:r>
          </a:p>
          <a:p>
            <a:pPr>
              <a:buNone/>
            </a:pPr>
            <a:r>
              <a:rPr lang="tr-TR" dirty="0" smtClean="0"/>
              <a:t>Bakır eserlerde ise </a:t>
            </a:r>
            <a:r>
              <a:rPr lang="tr-TR" dirty="0" err="1" smtClean="0"/>
              <a:t>malahiti</a:t>
            </a:r>
            <a:r>
              <a:rPr lang="tr-TR" dirty="0" smtClean="0"/>
              <a:t> </a:t>
            </a:r>
            <a:r>
              <a:rPr lang="tr-TR" dirty="0" err="1" smtClean="0"/>
              <a:t>küprite</a:t>
            </a:r>
            <a:r>
              <a:rPr lang="tr-TR" dirty="0" smtClean="0"/>
              <a:t> çevirebilir. Çünkü temelde bakır karbonatları çözerek basit bakır mineralleri oluşturur.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Cleaning-of-group-A-SM10588338-and-B-AI70723-coins-with-10-solution-of-ED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357562"/>
            <a:ext cx="4481521" cy="31709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1"/>
            <a:ext cx="7972452" cy="2214578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Rochelle</a:t>
            </a:r>
            <a:r>
              <a:rPr lang="tr-TR" dirty="0" smtClean="0"/>
              <a:t> tuzu (potasyum sodyum </a:t>
            </a:r>
            <a:r>
              <a:rPr lang="tr-TR" dirty="0" err="1" smtClean="0"/>
              <a:t>tartrat</a:t>
            </a:r>
            <a:r>
              <a:rPr lang="tr-TR" dirty="0" smtClean="0"/>
              <a:t>) , alkalin </a:t>
            </a:r>
            <a:r>
              <a:rPr lang="tr-TR" dirty="0" err="1" smtClean="0"/>
              <a:t>gliserol</a:t>
            </a:r>
            <a:r>
              <a:rPr lang="tr-TR" dirty="0" smtClean="0"/>
              <a:t>, sodyum </a:t>
            </a:r>
            <a:r>
              <a:rPr lang="tr-TR" dirty="0" err="1" smtClean="0"/>
              <a:t>sesyokarbonat</a:t>
            </a:r>
            <a:r>
              <a:rPr lang="tr-TR" dirty="0" smtClean="0"/>
              <a:t> ve EDTA bakır korozyon ürünlerinin temizliğinde kullanılmaktadır.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İçerik Yer Tutucusu" descr="A-thin-layer-of-cellulose-nitrate-adhesive-has-been-spread-on-the-corrosion-and-whe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00042"/>
            <a:ext cx="8096250" cy="2486025"/>
          </a:xfrm>
        </p:spPr>
      </p:pic>
      <p:sp>
        <p:nvSpPr>
          <p:cNvPr id="7" name="6 Metin kutusu"/>
          <p:cNvSpPr txBox="1"/>
          <p:nvPr/>
        </p:nvSpPr>
        <p:spPr>
          <a:xfrm>
            <a:off x="642910" y="3429000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Selüloz nitrat gümüşten </a:t>
            </a:r>
            <a:r>
              <a:rPr lang="tr-TR" dirty="0" err="1" smtClean="0"/>
              <a:t>karozyon</a:t>
            </a:r>
            <a:r>
              <a:rPr lang="tr-TR" dirty="0" smtClean="0"/>
              <a:t> tabakasını kaldırmak için kullanılabilir. Fakat yüzeyin alkol ile arındırılması unutulmamalıdır.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10752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3670307" cy="3670307"/>
          </a:xfrm>
        </p:spPr>
      </p:pic>
      <p:pic>
        <p:nvPicPr>
          <p:cNvPr id="5" name="4 Resim" descr="Industrial-Ultrasonic-Cleaner-Jp-300st-100-Li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714620"/>
            <a:ext cx="3762383" cy="37623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187</Words>
  <Application>Microsoft Office PowerPoint</Application>
  <PresentationFormat>Ekran Gösterisi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KİMYASAL TEMİZLİK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KİMYASAL TEMİZLİK</dc:title>
  <dc:creator>Asus</dc:creator>
  <cp:lastModifiedBy>Asus</cp:lastModifiedBy>
  <cp:revision>5</cp:revision>
  <dcterms:created xsi:type="dcterms:W3CDTF">2020-03-23T14:25:19Z</dcterms:created>
  <dcterms:modified xsi:type="dcterms:W3CDTF">2020-03-23T15:11:59Z</dcterms:modified>
</cp:coreProperties>
</file>