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İkizkenar Üçgen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 Üçgen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İkizkenar Üçgen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Düz Bağlayıcı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 Üçgen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Düz Bağlayıcı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Düz Bağlayıcı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29.10.2017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/>
        </p:nvSpPr>
        <p:spPr>
          <a:xfrm>
            <a:off x="1115616" y="2924944"/>
            <a:ext cx="66247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tr-TR" sz="5400" b="1" i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TELA ve </a:t>
            </a:r>
            <a:r>
              <a:rPr lang="tr-TR" sz="5400" b="1" i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ÇEŞİTLERİ</a:t>
            </a:r>
            <a:endParaRPr lang="tr-TR" sz="5400" b="1" i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418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TELA NEDİR       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3200" b="1" i="1" dirty="0">
                <a:solidFill>
                  <a:srgbClr val="000000"/>
                </a:solidFill>
              </a:rPr>
              <a:t>Tela, giyside beklenen görünüm, kalite ve etkiyi elde etmek amacıyla kumaşa farklı usullerle tutturulan bir ara katmandır.  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İşlenen kumaşa, hacim ve direnç kazandırıp, giysiye verilecek biçime katkıda bulunarak, kumaşa; dikim , yıkanma , ütülenme gibi karşılaşabileceği işlemlerde destek rolü oynarlar. Görevleri, giysinin biçim ve dayanımını desteklemek , buruşmaya yatkınlığı azaltmak ve belli bir sertlik ve form kazandırmaktır.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1950’ </a:t>
            </a:r>
            <a:r>
              <a:rPr lang="tr-TR" sz="3200" b="1" i="1" dirty="0" err="1">
                <a:solidFill>
                  <a:srgbClr val="000000"/>
                </a:solidFill>
              </a:rPr>
              <a:t>lerin</a:t>
            </a:r>
            <a:r>
              <a:rPr lang="tr-TR" sz="3200" b="1" i="1" dirty="0">
                <a:solidFill>
                  <a:srgbClr val="000000"/>
                </a:solidFill>
              </a:rPr>
              <a:t> başından  bu yana kullanılmaya başlanılan telalar, giysilerin ayrılmaz bir parçası olmuşlardır. Telalar , doğal yada yapay liflerden elde edildiği gibi , son dönemlerde yaygın bir biçimde elyaf </a:t>
            </a:r>
            <a:r>
              <a:rPr lang="tr-TR" sz="3200" b="1" i="1" dirty="0" err="1">
                <a:solidFill>
                  <a:srgbClr val="000000"/>
                </a:solidFill>
              </a:rPr>
              <a:t>tülbenti</a:t>
            </a:r>
            <a:r>
              <a:rPr lang="tr-TR" sz="3200" b="1" i="1" dirty="0">
                <a:solidFill>
                  <a:srgbClr val="000000"/>
                </a:solidFill>
              </a:rPr>
              <a:t> olarak “</a:t>
            </a:r>
            <a:r>
              <a:rPr lang="tr-TR" sz="3200" b="1" i="1" dirty="0" err="1">
                <a:solidFill>
                  <a:srgbClr val="000000"/>
                </a:solidFill>
              </a:rPr>
              <a:t>nonwoven</a:t>
            </a:r>
            <a:r>
              <a:rPr lang="tr-TR" sz="3200" b="1" i="1" dirty="0">
                <a:solidFill>
                  <a:srgbClr val="000000"/>
                </a:solidFill>
              </a:rPr>
              <a:t>” teknikleri ile </a:t>
            </a:r>
            <a:r>
              <a:rPr lang="tr-TR" sz="3200" b="1" i="1" dirty="0" err="1">
                <a:solidFill>
                  <a:srgbClr val="000000"/>
                </a:solidFill>
              </a:rPr>
              <a:t>üretilegelmektedir</a:t>
            </a:r>
            <a:r>
              <a:rPr lang="tr-TR" sz="3200" b="1" i="1" dirty="0">
                <a:solidFill>
                  <a:srgbClr val="000000"/>
                </a:solidFill>
              </a:rPr>
              <a:t>. İleride detaylandıracağımız üzere, genel olarak temelde iki öğeden oluşurlar: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pPr marL="64008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4465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b="1" i="1" dirty="0">
                <a:solidFill>
                  <a:srgbClr val="000000"/>
                </a:solidFill>
              </a:rPr>
              <a:t>A – KAPLAMA          : Kumaşa tutunmayı sağlayan yapıştırıcı malzeme</a:t>
            </a:r>
            <a:r>
              <a:rPr lang="tr-TR" sz="3200" b="1" i="1" dirty="0" smtClean="0">
                <a:solidFill>
                  <a:srgbClr val="000000"/>
                </a:solidFill>
              </a:rPr>
              <a:t>,</a:t>
            </a:r>
          </a:p>
          <a:p>
            <a:pPr marL="64008" indent="0">
              <a:buNone/>
            </a:pP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B – KUMAŞ (BAZ)     : Kaplamanın oturduğu yüzey.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9758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85242"/>
          </a:xfrm>
        </p:spPr>
        <p:txBody>
          <a:bodyPr>
            <a:normAutofit fontScale="90000"/>
          </a:bodyPr>
          <a:lstStyle/>
          <a:p>
            <a:pPr marL="448056" lvl="0" indent="-384048">
              <a:spcBef>
                <a:spcPct val="20000"/>
              </a:spcBef>
            </a:pPr>
            <a:r>
              <a:rPr lang="tr-TR" sz="4000" b="1" i="1" dirty="0">
                <a:ln>
                  <a:noFill/>
                </a:ln>
                <a:solidFill>
                  <a:srgbClr val="000000"/>
                </a:solidFill>
                <a:effectLst/>
                <a:ea typeface="+mn-ea"/>
                <a:cs typeface="+mn-cs"/>
              </a:rPr>
              <a:t>KULLANIM AMAÇLARI:</a:t>
            </a:r>
            <a:r>
              <a:rPr lang="tr-TR" sz="1900" dirty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+mn-ea"/>
                <a:cs typeface="+mn-cs"/>
              </a:rPr>
              <a:t/>
            </a:r>
            <a:br>
              <a:rPr lang="tr-TR" sz="1900" dirty="0">
                <a:ln>
                  <a:noFill/>
                </a:ln>
                <a:solidFill>
                  <a:srgbClr val="000000"/>
                </a:solidFill>
                <a:effectLst/>
                <a:latin typeface="Times New Roman"/>
                <a:ea typeface="+mn-ea"/>
                <a:cs typeface="+mn-cs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544616"/>
          </a:xfrm>
        </p:spPr>
        <p:txBody>
          <a:bodyPr>
            <a:normAutofit fontScale="77500" lnSpcReduction="20000"/>
          </a:bodyPr>
          <a:lstStyle/>
          <a:p>
            <a:r>
              <a:rPr lang="tr-TR" sz="3200" b="1" i="1" dirty="0">
                <a:solidFill>
                  <a:srgbClr val="000000"/>
                </a:solidFill>
              </a:rPr>
              <a:t>U</a:t>
            </a:r>
            <a:r>
              <a:rPr lang="tr-TR" sz="3200" b="1" i="1" dirty="0" smtClean="0">
                <a:solidFill>
                  <a:srgbClr val="000000"/>
                </a:solidFill>
              </a:rPr>
              <a:t>ygulandığı </a:t>
            </a:r>
            <a:r>
              <a:rPr lang="tr-TR" sz="3200" b="1" i="1" dirty="0">
                <a:solidFill>
                  <a:srgbClr val="000000"/>
                </a:solidFill>
              </a:rPr>
              <a:t>bölgede esnemeyi , kırışmayı önlemek ve şekli korumak ,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Y</a:t>
            </a:r>
            <a:r>
              <a:rPr lang="tr-TR" sz="3200" b="1" i="1" dirty="0" smtClean="0">
                <a:solidFill>
                  <a:srgbClr val="000000"/>
                </a:solidFill>
              </a:rPr>
              <a:t>aka </a:t>
            </a:r>
            <a:r>
              <a:rPr lang="tr-TR" sz="3200" b="1" i="1" dirty="0">
                <a:solidFill>
                  <a:srgbClr val="000000"/>
                </a:solidFill>
              </a:rPr>
              <a:t>, klapa , manşet , pat , cep ve cep kapaklarına destek sağlamak , tok bir tuşe     </a:t>
            </a:r>
            <a:r>
              <a:rPr lang="tr-TR" sz="3200" b="1" i="1" dirty="0" smtClean="0">
                <a:solidFill>
                  <a:srgbClr val="000000"/>
                </a:solidFill>
              </a:rPr>
              <a:t>(dokunum) </a:t>
            </a:r>
            <a:r>
              <a:rPr lang="tr-TR" sz="3200" b="1" i="1" dirty="0">
                <a:solidFill>
                  <a:srgbClr val="000000"/>
                </a:solidFill>
              </a:rPr>
              <a:t>kazandırmak , </a:t>
            </a:r>
            <a:r>
              <a:rPr lang="tr-TR" sz="3200" b="1" i="1" dirty="0" err="1">
                <a:solidFill>
                  <a:srgbClr val="000000"/>
                </a:solidFill>
              </a:rPr>
              <a:t>kıvırcıklanmayı</a:t>
            </a:r>
            <a:r>
              <a:rPr lang="tr-TR" sz="3200" b="1" i="1" dirty="0">
                <a:solidFill>
                  <a:srgbClr val="000000"/>
                </a:solidFill>
              </a:rPr>
              <a:t> engellemek ,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T</a:t>
            </a:r>
            <a:r>
              <a:rPr lang="tr-TR" sz="3200" b="1" i="1" dirty="0" smtClean="0">
                <a:solidFill>
                  <a:srgbClr val="000000"/>
                </a:solidFill>
              </a:rPr>
              <a:t>akım </a:t>
            </a:r>
            <a:r>
              <a:rPr lang="tr-TR" sz="3200" b="1" i="1" dirty="0">
                <a:solidFill>
                  <a:srgbClr val="000000"/>
                </a:solidFill>
              </a:rPr>
              <a:t>elbise ve paltolarda vücut </a:t>
            </a:r>
            <a:r>
              <a:rPr lang="tr-TR" sz="3200" b="1" i="1" dirty="0">
                <a:solidFill>
                  <a:schemeClr val="bg1"/>
                </a:solidFill>
              </a:rPr>
              <a:t>bölümlerinin desteklenmesi , belirli bir şeklin verilmesi ve omuz bölümlerini birleştirmek ,</a:t>
            </a:r>
            <a:endParaRPr lang="tr-TR" dirty="0">
              <a:solidFill>
                <a:schemeClr val="bg1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D</a:t>
            </a:r>
            <a:r>
              <a:rPr lang="tr-TR" sz="3200" b="1" i="1" dirty="0" smtClean="0">
                <a:solidFill>
                  <a:srgbClr val="000000"/>
                </a:solidFill>
              </a:rPr>
              <a:t>üğme </a:t>
            </a:r>
            <a:r>
              <a:rPr lang="tr-TR" sz="3200" b="1" i="1" dirty="0">
                <a:solidFill>
                  <a:srgbClr val="000000"/>
                </a:solidFill>
              </a:rPr>
              <a:t>ve ilik alanlarını takviye ,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Ç</a:t>
            </a:r>
            <a:r>
              <a:rPr lang="tr-TR" sz="3200" b="1" i="1" dirty="0" smtClean="0">
                <a:solidFill>
                  <a:srgbClr val="000000"/>
                </a:solidFill>
              </a:rPr>
              <a:t>eşitli </a:t>
            </a:r>
            <a:r>
              <a:rPr lang="tr-TR" sz="3200" b="1" i="1" dirty="0">
                <a:solidFill>
                  <a:srgbClr val="000000"/>
                </a:solidFill>
              </a:rPr>
              <a:t>kenar bölgelerde takviye ve muntazamlık ,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K</a:t>
            </a:r>
            <a:r>
              <a:rPr lang="tr-TR" sz="3200" b="1" i="1" dirty="0" smtClean="0">
                <a:solidFill>
                  <a:srgbClr val="000000"/>
                </a:solidFill>
              </a:rPr>
              <a:t>emer </a:t>
            </a:r>
            <a:r>
              <a:rPr lang="tr-TR" sz="3200" b="1" i="1" dirty="0">
                <a:solidFill>
                  <a:srgbClr val="000000"/>
                </a:solidFill>
              </a:rPr>
              <a:t>ve bel şeritlerine sertlik ve destek vermek             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r>
              <a:rPr lang="tr-TR" sz="3200" b="1" i="1" dirty="0">
                <a:solidFill>
                  <a:srgbClr val="000000"/>
                </a:solidFill>
              </a:rPr>
              <a:t>Tela denildiğinde algılanan kavram genel olarak </a:t>
            </a:r>
            <a:r>
              <a:rPr lang="tr-TR" sz="3200" b="1" i="1" dirty="0">
                <a:solidFill>
                  <a:schemeClr val="bg1"/>
                </a:solidFill>
              </a:rPr>
              <a:t>“yapışkan tela” </a:t>
            </a:r>
            <a:r>
              <a:rPr lang="tr-TR" sz="3200" b="1" i="1" dirty="0">
                <a:solidFill>
                  <a:srgbClr val="000000"/>
                </a:solidFill>
              </a:rPr>
              <a:t>kavramıdır.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9895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>
                <a:solidFill>
                  <a:srgbClr val="660033"/>
                </a:solidFill>
                <a:effectLst/>
              </a:rPr>
              <a:t>TELA KUMAŞLARI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tr-TR" sz="3200" b="1" i="1" dirty="0">
                <a:solidFill>
                  <a:srgbClr val="800000"/>
                </a:solidFill>
              </a:rPr>
              <a:t>A - DOKUMA YÜZEYLER : </a:t>
            </a:r>
            <a:r>
              <a:rPr lang="tr-TR" sz="3200" b="1" i="1" dirty="0">
                <a:solidFill>
                  <a:srgbClr val="000000"/>
                </a:solidFill>
              </a:rPr>
              <a:t>Bilinen manada dokunmuş yüzeylerdir. Yapıları sebebiyle daha dayanıklı olup kullanım ve temizleme esnasında kolayca zarar görmezler. Fakat uygulanacak yüzeyde kullanılan ana kumaşın karakterine ve yapısına uygun olarak seçilmeleri oldukça önemlidir.</a:t>
            </a:r>
            <a:endParaRPr lang="tr-TR" dirty="0">
              <a:solidFill>
                <a:srgbClr val="000000"/>
              </a:solidFill>
              <a:latin typeface="Times New Roman"/>
            </a:endParaRPr>
          </a:p>
          <a:p>
            <a:pPr algn="just"/>
            <a:r>
              <a:rPr lang="tr-TR" sz="3200" b="1" i="1" dirty="0">
                <a:solidFill>
                  <a:srgbClr val="800000"/>
                </a:solidFill>
              </a:rPr>
              <a:t>B - ÖRME KUMAŞLAR : </a:t>
            </a:r>
            <a:r>
              <a:rPr lang="tr-TR" sz="3200" b="1" i="1" dirty="0">
                <a:solidFill>
                  <a:srgbClr val="000000"/>
                </a:solidFill>
              </a:rPr>
              <a:t>Örme yapılar , üst kumaş tela </a:t>
            </a:r>
            <a:r>
              <a:rPr lang="tr-TR" sz="3200" b="1" i="1" dirty="0">
                <a:solidFill>
                  <a:schemeClr val="bg1"/>
                </a:solidFill>
              </a:rPr>
              <a:t>sistemine daha  kolay uyum sağlarlar. Atkı takviyeli örme yapılar , günümüzde dokuma kumaşlara tatbikte oldukça yaygın bir kulanım alanı bulmuşlardır. Bunların en büyük avantajı çözgü yönündeki elastikiyetleri ve doğal bir dokunuma ( tuşe ) sahip olmalarıdır. Örme işlemi genel olarak dokumadan daha hızlı bir işlem olduğundan , bu yapılar dokumalara oranla daha ucuz yapılardır.</a:t>
            </a:r>
            <a:endParaRPr lang="tr-TR" dirty="0">
              <a:solidFill>
                <a:schemeClr val="bg1"/>
              </a:solidFill>
              <a:latin typeface="Times New Roman"/>
            </a:endParaRPr>
          </a:p>
          <a:p>
            <a:pPr marL="64008" indent="0" algn="just">
              <a:buNone/>
            </a:pPr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41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sz="3200" b="1" i="1" dirty="0">
                <a:solidFill>
                  <a:srgbClr val="800000"/>
                </a:solidFill>
              </a:rPr>
              <a:t>C – DOKUSUZ YÜZEYLER</a:t>
            </a:r>
            <a:r>
              <a:rPr lang="tr-TR" sz="3200" b="1" i="1" dirty="0">
                <a:solidFill>
                  <a:srgbClr val="000000"/>
                </a:solidFill>
              </a:rPr>
              <a:t>  </a:t>
            </a:r>
            <a:r>
              <a:rPr lang="tr-TR" sz="3200" b="1" i="1" dirty="0">
                <a:solidFill>
                  <a:srgbClr val="800000"/>
                </a:solidFill>
              </a:rPr>
              <a:t>( NONWOVEN ) : </a:t>
            </a:r>
            <a:r>
              <a:rPr lang="tr-TR" sz="3200" b="1" i="1" dirty="0">
                <a:solidFill>
                  <a:srgbClr val="000000"/>
                </a:solidFill>
              </a:rPr>
              <a:t>Liflerin tek bir cins yada karışım olarak birbirlerine ısı ve basınç yoluyla bağlanması sonucu oluşan yapılardır. Lifler doğal , sentetik yada karışımı olabilir. Doğal liflerin maliyeti nedeniyle çoğu </a:t>
            </a:r>
            <a:r>
              <a:rPr lang="tr-TR" sz="3200" b="1" i="1" dirty="0" err="1">
                <a:solidFill>
                  <a:srgbClr val="000000"/>
                </a:solidFill>
              </a:rPr>
              <a:t>dokusuz</a:t>
            </a:r>
            <a:r>
              <a:rPr lang="tr-TR" sz="3200" b="1" i="1" dirty="0">
                <a:solidFill>
                  <a:srgbClr val="000000"/>
                </a:solidFill>
              </a:rPr>
              <a:t> yüzey , sentetik liflerden üretilir. Genel kullanım amaçlı yapışkan telalarda kullanılan lifler genellikle viskoz , polyester , akrilik , </a:t>
            </a:r>
            <a:r>
              <a:rPr lang="tr-TR" sz="3200" b="1" i="1" dirty="0" err="1">
                <a:solidFill>
                  <a:srgbClr val="000000"/>
                </a:solidFill>
              </a:rPr>
              <a:t>poliyamid</a:t>
            </a:r>
            <a:r>
              <a:rPr lang="tr-TR" sz="3200" b="1" i="1" dirty="0">
                <a:solidFill>
                  <a:srgbClr val="000000"/>
                </a:solidFill>
              </a:rPr>
              <a:t> ve naylondur. Naylon lifler diğerlerine göre daha sabit bir yapı</a:t>
            </a:r>
            <a:r>
              <a:rPr lang="tr-TR" sz="3200" b="1" i="1" dirty="0">
                <a:solidFill>
                  <a:srgbClr val="0000FF"/>
                </a:solidFill>
              </a:rPr>
              <a:t> </a:t>
            </a:r>
            <a:r>
              <a:rPr lang="tr-TR" sz="3200" b="1" i="1" dirty="0">
                <a:solidFill>
                  <a:schemeClr val="bg1"/>
                </a:solidFill>
              </a:rPr>
              <a:t>oluşturmaya müsait</a:t>
            </a:r>
            <a:r>
              <a:rPr lang="tr-TR" sz="3200" b="1" i="1" dirty="0">
                <a:solidFill>
                  <a:srgbClr val="0000FF"/>
                </a:solidFill>
              </a:rPr>
              <a:t> </a:t>
            </a:r>
            <a:r>
              <a:rPr lang="tr-TR" sz="3200" b="1" i="1" dirty="0">
                <a:solidFill>
                  <a:srgbClr val="000000"/>
                </a:solidFill>
              </a:rPr>
              <a:t>olduklarından , yapıya ek bir sıklık verilmek istendiğinde kullanılırlar. Liflerin </a:t>
            </a:r>
            <a:r>
              <a:rPr lang="tr-TR" sz="3200" b="1" i="1" dirty="0" err="1">
                <a:solidFill>
                  <a:srgbClr val="000000"/>
                </a:solidFill>
              </a:rPr>
              <a:t>dokusuz</a:t>
            </a:r>
            <a:r>
              <a:rPr lang="tr-TR" sz="3200" b="1" i="1" dirty="0">
                <a:solidFill>
                  <a:srgbClr val="000000"/>
                </a:solidFill>
              </a:rPr>
              <a:t> yüzey içindeki oranları bu yapının kullanım yeri ve uygulanacak kumaşı etkiler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7023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1772816"/>
            <a:ext cx="8229600" cy="1399032"/>
          </a:xfrm>
        </p:spPr>
        <p:txBody>
          <a:bodyPr>
            <a:noAutofit/>
          </a:bodyPr>
          <a:lstStyle/>
          <a:p>
            <a:pPr marL="228600"/>
            <a:r>
              <a:rPr lang="tr-TR" sz="2400" b="1" i="1" spc="-40" dirty="0">
                <a:solidFill>
                  <a:schemeClr val="bg1"/>
                </a:solidFill>
                <a:effectLst/>
              </a:rPr>
              <a:t>Üç tip </a:t>
            </a:r>
            <a:r>
              <a:rPr lang="tr-TR" sz="2400" b="1" i="1" spc="-40" dirty="0" err="1">
                <a:solidFill>
                  <a:schemeClr val="bg1"/>
                </a:solidFill>
                <a:effectLst/>
              </a:rPr>
              <a:t>dokusuz</a:t>
            </a:r>
            <a:r>
              <a:rPr lang="tr-TR" sz="2400" b="1" i="1" spc="-40" dirty="0">
                <a:solidFill>
                  <a:schemeClr val="bg1"/>
                </a:solidFill>
                <a:effectLst/>
              </a:rPr>
              <a:t> yüzey ( ağ ) oluşumu vardır :</a:t>
            </a:r>
            <a: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  <a:t/>
            </a:r>
            <a:b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</a:br>
            <a:r>
              <a:rPr lang="tr-TR" sz="2400" b="1" i="1" spc="-40" dirty="0">
                <a:solidFill>
                  <a:schemeClr val="bg1"/>
                </a:solidFill>
                <a:effectLst/>
              </a:rPr>
              <a:t>* gelişigüzel : lifler gelişigüzel düzenlenmiştir , bu yüzden herhangi bir yöne olan direnç düşüktür.</a:t>
            </a:r>
            <a: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  <a:t/>
            </a:r>
            <a:b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</a:br>
            <a:r>
              <a:rPr lang="tr-TR" sz="2400" b="1" i="1" spc="-40" dirty="0">
                <a:solidFill>
                  <a:schemeClr val="bg1"/>
                </a:solidFill>
                <a:effectLst/>
              </a:rPr>
              <a:t>* paralel : lifler yapının uzunluğu yönünde düzenlenmiş olup telaya en yönünde esneklik kazandırır.</a:t>
            </a:r>
            <a: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  <a:t/>
            </a:r>
            <a:b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</a:br>
            <a:r>
              <a:rPr lang="tr-TR" sz="2400" b="1" i="1" dirty="0">
                <a:solidFill>
                  <a:schemeClr val="bg1"/>
                </a:solidFill>
                <a:effectLst/>
              </a:rPr>
              <a:t>* çapraz : lifler eksene 45 derecelik bir açıyla yerleştirilmiş olup en ve boy direncini artırmak hedeflenmiştir. </a:t>
            </a:r>
            <a: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  <a:t/>
            </a:r>
            <a:br>
              <a:rPr lang="tr-TR" sz="2400" dirty="0">
                <a:solidFill>
                  <a:schemeClr val="bg1"/>
                </a:solidFill>
                <a:effectLst/>
                <a:latin typeface="Times New Roman"/>
              </a:rPr>
            </a:br>
            <a:endParaRPr lang="tr-TR" sz="2400" dirty="0">
              <a:solidFill>
                <a:schemeClr val="bg1"/>
              </a:solidFill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777658"/>
            <a:ext cx="2480196" cy="1868414"/>
          </a:xfrm>
        </p:spPr>
      </p:pic>
      <p:pic>
        <p:nvPicPr>
          <p:cNvPr id="1027" name="Picture 3" descr="C:\Users\MUHAMMED\Desktop\8n089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86230"/>
            <a:ext cx="2160240" cy="162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UHAMMED\Desktop\9203545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797152"/>
            <a:ext cx="2189337" cy="164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816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http://www.telpatekstil.com/tanim.htm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7654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247</TotalTime>
  <Words>85</Words>
  <Application>Microsoft Office PowerPoint</Application>
  <PresentationFormat>Ekran Gösterisi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Canlı</vt:lpstr>
      <vt:lpstr>PowerPoint Sunusu</vt:lpstr>
      <vt:lpstr>TELA NEDİR       ?</vt:lpstr>
      <vt:lpstr>PowerPoint Sunusu</vt:lpstr>
      <vt:lpstr>KULLANIM AMAÇLARI: </vt:lpstr>
      <vt:lpstr>TELA KUMAŞLARI</vt:lpstr>
      <vt:lpstr>PowerPoint Sunusu</vt:lpstr>
      <vt:lpstr>Üç tip dokusuz yüzey ( ağ ) oluşumu vardır : * gelişigüzel : lifler gelişigüzel düzenlenmiştir , bu yüzden herhangi bir yöne olan direnç düşüktür. * paralel : lifler yapının uzunluğu yönünde düzenlenmiş olup telaya en yönünde esneklik kazandırır. * çapraz : lifler eksene 45 derecelik bir açıyla yerleştirilmiş olup en ve boy direncini artırmak hedeflenmiştir.  </vt:lpstr>
      <vt:lpstr>Kaynak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KONFEKSİYONDA YARDIMCI                 MALZEMELER</dc:title>
  <dc:creator>seln trhn</dc:creator>
  <cp:lastModifiedBy>Microsoft</cp:lastModifiedBy>
  <cp:revision>33</cp:revision>
  <dcterms:created xsi:type="dcterms:W3CDTF">2015-03-13T21:33:17Z</dcterms:created>
  <dcterms:modified xsi:type="dcterms:W3CDTF">2017-10-29T17:18:10Z</dcterms:modified>
</cp:coreProperties>
</file>