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D12B3-FD3A-432D-B207-A44A3A519D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Human Resources Management</a:t>
            </a:r>
            <a:endParaRPr lang="tr-TR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81DB80-88DB-47A4-BEAB-1CB47C12AF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Week8</a:t>
            </a:r>
          </a:p>
          <a:p>
            <a:r>
              <a:rPr lang="en-US" altLang="tr-TR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Training the Workforce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638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4E70C-C816-42E6-A3CF-46CAA0A1A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Managing the Training Process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EA09A-A751-4740-8672-43854805D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Types of Training</a:t>
            </a:r>
          </a:p>
          <a:p>
            <a:endParaRPr lang="en-US" dirty="0"/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Creativity Training – brainstorming</a:t>
            </a: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Literacy Training</a:t>
            </a: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Diversity Training</a:t>
            </a: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Crisis Training</a:t>
            </a: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Customer Service Training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0945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15CC3-F2CA-41FA-A3F6-7FAAE845E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Training the Workforce</a:t>
            </a:r>
            <a:br>
              <a:rPr lang="en-US" altLang="tr-TR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A3CFE-E11C-4BD1-85C8-BD2624BD4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Determine when employees need training and the best type of training given a company’s circumstances</a:t>
            </a:r>
          </a:p>
          <a:p>
            <a:pPr>
              <a:lnSpc>
                <a:spcPct val="80000"/>
              </a:lnSpc>
            </a:pPr>
            <a:endParaRPr lang="en-US" altLang="tr-TR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Recognize the characteristics that make training programs successful</a:t>
            </a:r>
          </a:p>
          <a:p>
            <a:pPr>
              <a:lnSpc>
                <a:spcPct val="80000"/>
              </a:lnSpc>
            </a:pPr>
            <a:endParaRPr lang="en-US" altLang="tr-TR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Weigh the costs and benefits of a computer-based training program</a:t>
            </a:r>
          </a:p>
          <a:p>
            <a:pPr>
              <a:lnSpc>
                <a:spcPct val="80000"/>
              </a:lnSpc>
            </a:pPr>
            <a:endParaRPr lang="en-US" altLang="tr-TR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Design job aids as complements or alternatives to training</a:t>
            </a:r>
          </a:p>
          <a:p>
            <a:pPr>
              <a:lnSpc>
                <a:spcPct val="80000"/>
              </a:lnSpc>
            </a:pPr>
            <a:endParaRPr lang="en-US" altLang="tr-TR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Understand how to socialize new employees effectively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4500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B99BD-8BD5-46E2-8921-DC0401E0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Key Training Issues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0D8FF-7565-455E-BD7A-647370816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How can training keep pace with a changing organizational environment?</a:t>
            </a:r>
          </a:p>
          <a:p>
            <a:endParaRPr lang="en-US" altLang="tr-TR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Should training take place in a classroom setting or on the job?</a:t>
            </a:r>
          </a:p>
          <a:p>
            <a:endParaRPr lang="en-US" altLang="tr-TR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How can training be effectively delivered worldwide?</a:t>
            </a:r>
          </a:p>
          <a:p>
            <a:endParaRPr lang="en-US" altLang="tr-TR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How can training be delivered so that trainees are motivated to learn?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3161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755DB-C478-4A3E-91C7-BD82309E5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Training vs. Development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EF407-2B4D-45BC-82F9-CE728F90F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Training</a:t>
            </a:r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– The process of providing employees with specific skills or helping them correct deficiencies in their performance.</a:t>
            </a:r>
          </a:p>
          <a:p>
            <a:endParaRPr lang="en-US" altLang="tr-TR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endParaRPr lang="en-US" altLang="tr-TR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Development</a:t>
            </a:r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– An effort to provide employees with the abilities the organization will need in the future.</a:t>
            </a:r>
            <a:endParaRPr lang="en-US" altLang="tr-TR" i="1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6313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57453-A262-44B5-97FD-B38464DFF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Challenges in Training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C0BA4-1F33-48C5-8D9E-8B155CC27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/>
              <a:t>Is training the solution to the problem?</a:t>
            </a:r>
          </a:p>
          <a:p>
            <a:endParaRPr lang="en-US" altLang="tr-TR" dirty="0"/>
          </a:p>
          <a:p>
            <a:r>
              <a:rPr lang="en-US" altLang="tr-TR" dirty="0"/>
              <a:t>Are the goals of training clear and realistic?</a:t>
            </a:r>
          </a:p>
          <a:p>
            <a:endParaRPr lang="en-US" altLang="tr-TR" dirty="0"/>
          </a:p>
          <a:p>
            <a:r>
              <a:rPr lang="en-US" altLang="tr-TR" dirty="0"/>
              <a:t>Is training a good investment?</a:t>
            </a:r>
          </a:p>
          <a:p>
            <a:endParaRPr lang="en-US" altLang="tr-TR" dirty="0"/>
          </a:p>
          <a:p>
            <a:r>
              <a:rPr lang="en-US" altLang="tr-TR" dirty="0"/>
              <a:t>Will the training work?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1234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D10A-D26D-4E7B-A5DC-81EEC0D9E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Customer-Driven HR – Transfer Training: Moving from Learning to Doing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0669C-0CB3-4774-A96C-5538BAF22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i="1" u="sng" dirty="0"/>
              <a:t>Steps to maximize chances that lessons transfer back to the workplace</a:t>
            </a:r>
          </a:p>
          <a:p>
            <a:endParaRPr lang="en-US" altLang="tr-TR" i="1" u="sng" dirty="0"/>
          </a:p>
          <a:p>
            <a:pPr lvl="1"/>
            <a:r>
              <a:rPr lang="en-US" altLang="tr-TR" sz="20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Be a teacher</a:t>
            </a:r>
          </a:p>
          <a:p>
            <a:pPr lvl="1"/>
            <a:r>
              <a:rPr lang="en-US" altLang="tr-TR" sz="20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Assign yourself homework</a:t>
            </a:r>
          </a:p>
          <a:p>
            <a:pPr lvl="1"/>
            <a:r>
              <a:rPr lang="en-US" altLang="tr-TR" sz="20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Develop your own job aids</a:t>
            </a:r>
          </a:p>
          <a:p>
            <a:pPr lvl="1"/>
            <a:r>
              <a:rPr lang="en-US" altLang="tr-TR" sz="20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Get a training partner</a:t>
            </a:r>
          </a:p>
          <a:p>
            <a:pPr lvl="1"/>
            <a:r>
              <a:rPr lang="en-US" altLang="tr-TR" sz="20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Ask for help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0352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890FA-424A-4A48-84D1-E5FA3B2EB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Managing the Training Process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38E54-9155-42C0-8349-4C30CDF8A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tr-TR" sz="2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assessment phase</a:t>
            </a:r>
          </a:p>
          <a:p>
            <a:endParaRPr lang="en-US" altLang="tr-TR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2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Clarifying the objectives of training</a:t>
            </a:r>
          </a:p>
          <a:p>
            <a:endParaRPr lang="en-US" altLang="tr-TR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2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training and conduct phase</a:t>
            </a:r>
          </a:p>
          <a:p>
            <a:endParaRPr lang="en-US" altLang="tr-TR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2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evaluation phase</a:t>
            </a:r>
          </a:p>
          <a:p>
            <a:endParaRPr lang="en-US" altLang="tr-TR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2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Legal issues and training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6927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1D32F-6C08-481D-9A17-A84B5859B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Managing the Training Process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89E11-CE86-46EE-AA40-B8D2A9908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tr-TR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Training and Conduct Phase</a:t>
            </a:r>
          </a:p>
          <a:p>
            <a:pPr algn="ctr">
              <a:buFontTx/>
              <a:buNone/>
            </a:pPr>
            <a:endParaRPr lang="en-US" altLang="tr-TR" sz="36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Location Options – OJT</a:t>
            </a:r>
          </a:p>
          <a:p>
            <a:pPr lvl="1"/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Job rotation</a:t>
            </a:r>
          </a:p>
          <a:p>
            <a:pPr lvl="1"/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Apprenticeships</a:t>
            </a:r>
          </a:p>
          <a:p>
            <a:pPr lvl="1"/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Internships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2993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CD5F0-896E-40D0-B7BF-6D40EB37F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Managing the Training Process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0B178-19F5-4AB9-9251-E9C059432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z="28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Types of Training</a:t>
            </a:r>
          </a:p>
          <a:p>
            <a:endParaRPr lang="en-US" altLang="tr-TR" sz="2800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Skills Training – job aids</a:t>
            </a:r>
          </a:p>
          <a:p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Retraining</a:t>
            </a:r>
          </a:p>
          <a:p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Cross-functional Training</a:t>
            </a:r>
          </a:p>
          <a:p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Team Training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88551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</TotalTime>
  <Words>298</Words>
  <Application>Microsoft Office PowerPoint</Application>
  <PresentationFormat>Widescreen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Human Resources Management</vt:lpstr>
      <vt:lpstr>Training the Workforce </vt:lpstr>
      <vt:lpstr>Key Training Issues</vt:lpstr>
      <vt:lpstr>Training vs. Development</vt:lpstr>
      <vt:lpstr>Challenges in Training</vt:lpstr>
      <vt:lpstr>Customer-Driven HR – Transfer Training: Moving from Learning to Doing</vt:lpstr>
      <vt:lpstr>Managing the Training Process</vt:lpstr>
      <vt:lpstr>Managing the Training Process</vt:lpstr>
      <vt:lpstr>Managing the Training Process</vt:lpstr>
      <vt:lpstr>Managing the Training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Management</dc:title>
  <dc:creator>Author 2</dc:creator>
  <cp:lastModifiedBy>Author 2</cp:lastModifiedBy>
  <cp:revision>2</cp:revision>
  <dcterms:created xsi:type="dcterms:W3CDTF">2020-01-13T19:30:43Z</dcterms:created>
  <dcterms:modified xsi:type="dcterms:W3CDTF">2020-01-14T09:13:45Z</dcterms:modified>
</cp:coreProperties>
</file>