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ve İŞLETMECİLİK DERS NOTLARI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9.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62913" y="44750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TÜRKİYE TARIM İŞLETMELERİNİN ÖZELLİKLERİ, TARIM İŞLETMELERİNİN SINIFLANDIRILMASI (TÜRKİYE’DE VE AVRUPA BİRLİĞİ’NDE İŞLETME SINIFLANDIRMA KRİTERLERİ)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1108" y="2262231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Gerek Türkiye’de gerekse Avrupa ülkelerinde mevcut tarımsal işletmelerin büyük kısmını küçük ve orta büyüklükteki aile işletmeleri oluşturmaktadır.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8950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46397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TÜRKİYE TARIM İŞLETMELERİNİN ÖZELLİKLERİ, TARIM İŞLETMELERİNİN SINIFLANDIRILMASI (TÜRKİYE’DE VE AVRUPA BİRLİĞİ’NDE İŞLETME SINIFLANDIRMA KRİTERLERİ)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28133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Tarım işletmelerinin sınıflandırılması çeşitli şekillerle yapılmakla birlikte, üzerinde en fazla durulanı, önemli işletmecilik özellikleri bakımından çok az farklılık gösterenlerin aynı gruba dahil edildiği sınıflandırmadır.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62914" y="50516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TÜRKİYE TARIM İŞLETMELERİNİN ÖZELLİKLERİ, TARIM İŞLETMELERİNİN SINIFLANDIRILMASI (TÜRKİYE’DE VE AVRUPA BİRLİĞİ’NDE İŞLETME SINIFLANDIRMA KRİTERLERİ)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2871" y="2212804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İşletme organizasyonunun gösterdiği özellik dikkate alınarak yapılan sınıflamaya göre işletmeler aşağıdaki gibi ayrılmaktadır:</a:t>
            </a:r>
          </a:p>
          <a:p>
            <a:pPr algn="just"/>
            <a:r>
              <a:rPr lang="tr-TR" dirty="0" smtClean="0"/>
              <a:t>Bitkisel üretime yönelik işletmeler </a:t>
            </a:r>
          </a:p>
          <a:p>
            <a:pPr algn="just"/>
            <a:r>
              <a:rPr lang="tr-TR" dirty="0" smtClean="0"/>
              <a:t>Hayvansal üretime yönelik işletmeler</a:t>
            </a:r>
          </a:p>
          <a:p>
            <a:pPr algn="just"/>
            <a:r>
              <a:rPr lang="tr-TR" dirty="0" smtClean="0"/>
              <a:t>Hem bitkisel hem hayvansal üretimi birlikte yürüten işletmeler</a:t>
            </a:r>
          </a:p>
          <a:p>
            <a:pPr marL="0" indent="0" algn="just">
              <a:buNone/>
            </a:pPr>
            <a:endParaRPr lang="tr-TR" b="1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141</Words>
  <Application>Microsoft Office PowerPoint</Application>
  <PresentationFormat>Geniş ekran</PresentationFormat>
  <Paragraphs>12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TARIM EKONOMİSİ ve İŞLETMECİLİK DERS NOTLARI</vt:lpstr>
      <vt:lpstr>TÜRKİYE TARIM İŞLETMELERİNİN ÖZELLİKLERİ, TARIM İŞLETMELERİNİN SINIFLANDIRILMASI (TÜRKİYE’DE VE AVRUPA BİRLİĞİ’NDE İŞLETME SINIFLANDIRMA KRİTERLERİ)</vt:lpstr>
      <vt:lpstr>TÜRKİYE TARIM İŞLETMELERİNİN ÖZELLİKLERİ, TARIM İŞLETMELERİNİN SINIFLANDIRILMASI (TÜRKİYE’DE VE AVRUPA BİRLİĞİ’NDE İŞLETME SINIFLANDIRMA KRİTERLERİ)</vt:lpstr>
      <vt:lpstr>TÜRKİYE TARIM İŞLETMELERİNİN ÖZELLİKLERİ, TARIM İŞLETMELERİNİN SINIFLANDIRILMASI (TÜRKİYE’DE VE AVRUPA BİRLİĞİ’NDE İŞLETME SINIFLANDIRMA KRİTERLERİ)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11</cp:revision>
  <dcterms:created xsi:type="dcterms:W3CDTF">2018-01-08T13:58:44Z</dcterms:created>
  <dcterms:modified xsi:type="dcterms:W3CDTF">2018-01-09T11:30:52Z</dcterms:modified>
</cp:coreProperties>
</file>