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093" r:id="rId5"/>
    <p:sldId id="1101" r:id="rId6"/>
    <p:sldId id="1094" r:id="rId7"/>
    <p:sldId id="1097" r:id="rId8"/>
    <p:sldId id="1096" r:id="rId9"/>
    <p:sldId id="1095" r:id="rId10"/>
    <p:sldId id="1098" r:id="rId11"/>
    <p:sldId id="1099" r:id="rId12"/>
    <p:sldId id="110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67" d="100"/>
          <a:sy n="67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9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pPr>
                <a:defRPr/>
              </a:pPr>
              <a:t>3/26/2020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pPr>
                <a:defRPr/>
              </a:pPr>
              <a:t>3/26/2020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pPr>
                <a:defRPr/>
              </a:pPr>
              <a:t>3/26/2020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pPr>
                <a:defRPr/>
              </a:pPr>
              <a:t>3/26/2020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pPr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430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Yönetim Muhasebesi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Murat ÇEKİCİ</a:t>
            </a: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176123"/>
            <a:ext cx="6599273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bütçesinde bulunması gerekenler…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43074" y="3057524"/>
            <a:ext cx="6786563" cy="198325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İlgili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döneme ait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giderler,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döneme ait maliyetlerin işletme tarafından aylık ve üçer aylık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dönemler halinde nasıl karşılanacağı.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54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85838" y="3771900"/>
            <a:ext cx="7243762" cy="1268882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 Nakit Bütçesi ve Nakit Akış Tablosu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5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8" y="1371600"/>
            <a:ext cx="7400925" cy="430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8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3050" y="323201"/>
            <a:ext cx="5372100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bütçesi…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43050" y="2000250"/>
            <a:ext cx="7100887" cy="337185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gelecekteki çalışmaları ile ilgili olup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belirli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 (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bir yıl) nakit giriş ve çıkışlarının gösterildiği bir tablo olarak gösterilebilir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süreli nakit bütçeleri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yıl için işletmenin nakit giriş ve çıkışlarının saptanarak gerektiğinde borçların ödenebilmesini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süreli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bütçeleri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geleceğe yönelik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planların gerçekleştirilebilmesi için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ihtiyaç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duyulan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nakdin finansmanına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ilişkindir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8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0174" y="280339"/>
            <a:ext cx="5815013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bütçesi…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4437" y="3700462"/>
            <a:ext cx="7329487" cy="1728787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bütçesi kısa süreli finansman ihtiyacını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karşılar,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Ödeme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tahsilat tarihleri belli olmayan nakit hareketleri nakit bütçesinde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gösterilemez,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 için bir nevi kontrol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aracıdır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az nakit ihtiyacını planlar.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83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0150" y="308914"/>
            <a:ext cx="6300788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giriş ve çıkışları…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00150" y="1243013"/>
            <a:ext cx="7443788" cy="435768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Nakit Girişleri;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Müşterilerden yapılan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peşin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tahsilatlar,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kira gelirleri,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Vadeli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kredi kartıyla yapılan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satışlardan tahsilatlar,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İştirak ve Bağlı ortaklıklardan sağlanan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girişleri,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Menkul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kıymet yatırımlarından sağlanan kar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payları.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Nakit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Çıkışları;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Hammadde ve malzeme alımları,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İşçilik ödemeleri (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maaş ve ücretler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Tanıtım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pazarlama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giderleri,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borçlarının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ödenmesi,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Acente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tur operatörüne yapılan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ödemeler,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yönetim giderleri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(elektrik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su, haberleşme vb.).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2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294626"/>
            <a:ext cx="6742148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 ile…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1900238"/>
            <a:ext cx="7429500" cy="360045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az nakit ihtiyacının planlanması ve böylece işletmede en az ne kadar nakit bulundurulması gerektiği nakit bütçesi ile sağlanır.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bütçesinde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hangi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tarihte nakit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noksanı olduğu görüldüğünden ne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borçlanmaya gidileceği de planlanır.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verenler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alacaklarının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zamanında tahsil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edilip edilemeyeceğini, işletmenin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bütçesinden öğrenebilirler veya kredi verilip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verilemeyeceğini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kararlaştırabilirler.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Ortaklara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zaman kar payı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verileceği nakit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 ile planlanır.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Nakit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mevcut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sağlanacak nakit miktarının etkili bir şekilde kullanılıp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kullanılmadığını da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625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155283" y="3957637"/>
            <a:ext cx="5774280" cy="1683219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Bütçesi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6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7299" y="280339"/>
            <a:ext cx="5629276" cy="513080"/>
          </a:xfrm>
        </p:spPr>
        <p:txBody>
          <a:bodyPr/>
          <a:lstStyle/>
          <a:p>
            <a:pPr lvl="0"/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57299" y="3886669"/>
            <a:ext cx="7400926" cy="145685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Getirileri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yıldan daha uzun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dönemi kapsayan varlıklara yapılacak yatırımlar veya yatırım projeleri ile ilgili uzun vadeli planlama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sürecidir.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874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12514</TotalTime>
  <Words>347</Words>
  <Application>Microsoft Office PowerPoint</Application>
  <PresentationFormat>Ekran Gösterisi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Nakit bütçesi…</vt:lpstr>
      <vt:lpstr>Nakit bütçesi…</vt:lpstr>
      <vt:lpstr>Nakit giriş ve çıkışları…</vt:lpstr>
      <vt:lpstr>Nakit bütçesi ile…</vt:lpstr>
      <vt:lpstr>PowerPoint Sunusu</vt:lpstr>
      <vt:lpstr>Yatırım Bütçesi… </vt:lpstr>
      <vt:lpstr>Yatırım bütçesinde bulunması gerekenler…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 Demir</cp:lastModifiedBy>
  <cp:revision>826</cp:revision>
  <cp:lastPrinted>2016-10-24T07:53:35Z</cp:lastPrinted>
  <dcterms:created xsi:type="dcterms:W3CDTF">2016-09-18T09:35:24Z</dcterms:created>
  <dcterms:modified xsi:type="dcterms:W3CDTF">2020-03-26T13:39:51Z</dcterms:modified>
</cp:coreProperties>
</file>