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Kullanıcısı" initials="MOK" lastIdx="1" clrIdx="0">
    <p:extLst>
      <p:ext uri="{19B8F6BF-5375-455C-9EA6-DF929625EA0E}">
        <p15:presenceInfo xmlns:p15="http://schemas.microsoft.com/office/powerpoint/2012/main" userId="Microsoft Office Kullanıcısı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/>
    <p:restoredTop sz="94674"/>
  </p:normalViewPr>
  <p:slideViewPr>
    <p:cSldViewPr snapToGrid="0" snapToObjects="1">
      <p:cViewPr varScale="1">
        <p:scale>
          <a:sx n="71" d="100"/>
          <a:sy n="71" d="100"/>
        </p:scale>
        <p:origin x="1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2C8D09-444F-414A-BA15-DA92577B3E56}" type="datetimeFigureOut">
              <a:rPr lang="tr-TR" smtClean="0"/>
              <a:t>9.01.2019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DDA059-CD9A-5042-91FB-D142FCBF7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89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88CD1-E8D2-A14A-941C-22B2AD4C544A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C9B37-F7AD-BB4A-9027-71AAB2750DDC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350E-C8CE-1741-AE4E-2E04D978BC27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E9037-AA45-1343-B9E9-58726FFD76FF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946-CBBD-8248-B153-EBD836252DD5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B6E4E-23BE-BE45-BFCB-007DEBD09DCF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720D4-999F-684A-A01A-903D6A53EC6E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51D51-3509-0441-8A0D-C2264E8F8803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63937-FBB6-8542-9481-C4803DE235E2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7B98-B2D2-D84C-908D-CA8043E4340A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9C8FE-83AB-D84F-A07B-50FCF606916B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21A66-2F2A-9E40-9BFB-9A44057A09DF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8CEB1-D950-B84C-92D8-A4359CC5EF25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3E2D5-1946-0049-A413-9FAB21869E7D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D62BD-38B9-E443-AE27-4F237E059F8D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F3D6D-D54C-BA49-A618-D564285E6CE7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1CBDB-C5C3-0945-8315-0A4BDCEF4841}" type="datetime1">
              <a:rPr lang="tr-TR" smtClean="0"/>
              <a:t>9.01.2019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Sosyolojiye Giriş 2018-19 Güz 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3D8673-50CD-284D-87B6-E054E015E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6226" y="1817575"/>
            <a:ext cx="6338046" cy="2262781"/>
          </a:xfrm>
        </p:spPr>
        <p:txBody>
          <a:bodyPr>
            <a:normAutofit/>
          </a:bodyPr>
          <a:lstStyle/>
          <a:p>
            <a:r>
              <a:rPr lang="tr-TR" dirty="0" smtClean="0"/>
              <a:t>Genel Sosyoloji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41AEF47-ACB2-3D41-8935-831F470F7A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55893" y="3617895"/>
            <a:ext cx="5526741" cy="1908846"/>
          </a:xfrm>
        </p:spPr>
        <p:txBody>
          <a:bodyPr>
            <a:normAutofit/>
          </a:bodyPr>
          <a:lstStyle/>
          <a:p>
            <a:pPr algn="ctr"/>
            <a:r>
              <a:rPr lang="tr-TR" sz="2400" b="1"/>
              <a:t>SOS </a:t>
            </a:r>
            <a:r>
              <a:rPr lang="tr-TR" sz="2400" b="1" smtClean="0"/>
              <a:t>107</a:t>
            </a:r>
            <a:endParaRPr lang="tr-TR" sz="2400" b="1" dirty="0"/>
          </a:p>
          <a:p>
            <a:pPr algn="ctr"/>
            <a:r>
              <a:rPr lang="tr-TR" sz="2400" b="1" dirty="0"/>
              <a:t>Ara Sınav</a:t>
            </a:r>
          </a:p>
        </p:txBody>
      </p:sp>
    </p:spTree>
    <p:extLst>
      <p:ext uri="{BB962C8B-B14F-4D97-AF65-F5344CB8AC3E}">
        <p14:creationId xmlns:p14="http://schemas.microsoft.com/office/powerpoint/2010/main" val="226872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6E498A9-F2D4-FF4A-91BA-38B4CF2BA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9537" y="2559915"/>
            <a:ext cx="8911687" cy="1280890"/>
          </a:xfrm>
        </p:spPr>
        <p:txBody>
          <a:bodyPr/>
          <a:lstStyle/>
          <a:p>
            <a:pPr algn="ctr"/>
            <a:r>
              <a:rPr lang="tr-TR" dirty="0"/>
              <a:t>VİZE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0DC19D7-E1F2-7247-BEBD-C7899F62D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8468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Duman</Template>
  <TotalTime>1218</TotalTime>
  <Words>8</Words>
  <Application>Microsoft Office PowerPoint</Application>
  <PresentationFormat>Geniş ekran</PresentationFormat>
  <Paragraphs>5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 3</vt:lpstr>
      <vt:lpstr>Duman</vt:lpstr>
      <vt:lpstr>Genel Sosyoloji </vt:lpstr>
      <vt:lpstr>VİZE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Nsakdoğan</cp:lastModifiedBy>
  <cp:revision>43</cp:revision>
  <dcterms:created xsi:type="dcterms:W3CDTF">2018-10-01T18:52:37Z</dcterms:created>
  <dcterms:modified xsi:type="dcterms:W3CDTF">2019-01-09T11:00:03Z</dcterms:modified>
</cp:coreProperties>
</file>