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75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30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71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68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678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1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9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49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41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52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88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A8839-623E-42E7-AED6-20D6037FC202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B8321-E37B-417A-AC2E-2DC739F9E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74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5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algn="l" eaLnBrk="1" hangingPunct="1"/>
            <a:r>
              <a:rPr lang="tr-TR" sz="2400">
                <a:ea typeface="ＭＳ Ｐゴシック" pitchFamily="34" charset="-128"/>
              </a:rPr>
              <a:t>Evcil Hayvanların Mikotoksikozisleri</a:t>
            </a:r>
          </a:p>
        </p:txBody>
      </p:sp>
      <p:sp>
        <p:nvSpPr>
          <p:cNvPr id="2314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Aflatoksikozis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i="1">
                <a:ea typeface="ＭＳ Ｐゴシック" pitchFamily="34" charset="-128"/>
              </a:rPr>
              <a:t>Aspergillus flavus</a:t>
            </a:r>
            <a:r>
              <a:rPr lang="tr-TR" sz="2400">
                <a:ea typeface="ＭＳ Ｐゴシック" pitchFamily="34" charset="-128"/>
              </a:rPr>
              <a:t> ve </a:t>
            </a:r>
            <a:r>
              <a:rPr lang="tr-TR" sz="2400" i="1">
                <a:ea typeface="ＭＳ Ｐゴシック" pitchFamily="34" charset="-128"/>
              </a:rPr>
              <a:t>A. parasiticus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Depolanmış dane yemler (tahıl), yerfıstığı, mısır ve fındık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Aflatoksin B</a:t>
            </a:r>
            <a:r>
              <a:rPr lang="tr-TR" sz="2400" baseline="-25000">
                <a:ea typeface="ＭＳ Ｐゴシック" pitchFamily="34" charset="-128"/>
              </a:rPr>
              <a:t>1</a:t>
            </a:r>
            <a:r>
              <a:rPr lang="tr-TR" sz="2400">
                <a:ea typeface="ＭＳ Ｐゴシック" pitchFamily="34" charset="-128"/>
              </a:rPr>
              <a:t>, B</a:t>
            </a:r>
            <a:r>
              <a:rPr lang="tr-TR" sz="2400" baseline="-25000">
                <a:ea typeface="ＭＳ Ｐゴシック" pitchFamily="34" charset="-128"/>
              </a:rPr>
              <a:t>2</a:t>
            </a:r>
            <a:r>
              <a:rPr lang="tr-TR" sz="2400">
                <a:ea typeface="ＭＳ Ｐゴシック" pitchFamily="34" charset="-128"/>
              </a:rPr>
              <a:t>, G</a:t>
            </a:r>
            <a:r>
              <a:rPr lang="tr-TR" sz="2400" baseline="-25000">
                <a:ea typeface="ＭＳ Ｐゴシック" pitchFamily="34" charset="-128"/>
              </a:rPr>
              <a:t>1</a:t>
            </a:r>
            <a:r>
              <a:rPr lang="tr-TR" sz="2400">
                <a:ea typeface="ＭＳ Ｐゴシック" pitchFamily="34" charset="-128"/>
              </a:rPr>
              <a:t>, G</a:t>
            </a:r>
            <a:r>
              <a:rPr lang="tr-TR" sz="2400" baseline="-25000">
                <a:ea typeface="ＭＳ Ｐゴシック" pitchFamily="34" charset="-128"/>
              </a:rPr>
              <a:t>2</a:t>
            </a:r>
            <a:r>
              <a:rPr lang="tr-TR" sz="2400">
                <a:ea typeface="ＭＳ Ｐゴシック" pitchFamily="34" charset="-128"/>
              </a:rPr>
              <a:t>, M</a:t>
            </a:r>
            <a:r>
              <a:rPr lang="tr-TR" sz="2400" baseline="-25000">
                <a:ea typeface="ＭＳ Ｐゴシック" pitchFamily="34" charset="-128"/>
              </a:rPr>
              <a:t>1</a:t>
            </a:r>
            <a:r>
              <a:rPr lang="tr-TR" sz="2400">
                <a:ea typeface="ＭＳ Ｐゴシック" pitchFamily="34" charset="-128"/>
              </a:rPr>
              <a:t>, M</a:t>
            </a:r>
            <a:r>
              <a:rPr lang="tr-TR" sz="2400" baseline="-25000">
                <a:ea typeface="ＭＳ Ｐゴシック" pitchFamily="34" charset="-128"/>
              </a:rPr>
              <a:t>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Sığır, domuz, kanatlı hayvan, alabalık, köpek, rat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Hepatotoksik, teratojenik, mutajenik ve karsinojenik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Süt veriminde azalma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Gençlerde sinir sistemi bozuklukları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Yemden yararlanma oranında azalma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İmmunosupresyon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</p:txBody>
      </p:sp>
      <p:pic>
        <p:nvPicPr>
          <p:cNvPr id="23142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97398" y="2595418"/>
            <a:ext cx="19304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142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0503" y="203633"/>
            <a:ext cx="3425825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59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algn="l" eaLnBrk="1" hangingPunct="1"/>
            <a:r>
              <a:rPr lang="tr-TR" sz="2400">
                <a:ea typeface="ＭＳ Ｐゴシック" pitchFamily="34" charset="-128"/>
              </a:rPr>
              <a:t>Evcil Hayvanların Mikotoksikozisleri</a:t>
            </a:r>
          </a:p>
        </p:txBody>
      </p:sp>
      <p:sp>
        <p:nvSpPr>
          <p:cNvPr id="2324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Aflatoksikozis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    Normal karaciğer			      Aflatoksikozisli karaciğer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				Yağlı karaciğer - tavuk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</p:txBody>
      </p:sp>
      <p:pic>
        <p:nvPicPr>
          <p:cNvPr id="232451" name="Picture 4" descr="normal_li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188" y="2133600"/>
            <a:ext cx="18923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245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6225" y="2060575"/>
            <a:ext cx="18923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2453" name="Picture 8" descr="poumx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1676" y="4221163"/>
            <a:ext cx="296227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349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3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2800">
                <a:ea typeface="ＭＳ Ｐゴシック" pitchFamily="34" charset="-128"/>
              </a:rPr>
              <a:t>Evcil Hayvanların Mikotoksikozisleri</a:t>
            </a:r>
          </a:p>
        </p:txBody>
      </p:sp>
      <p:sp>
        <p:nvSpPr>
          <p:cNvPr id="233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 dirty="0" err="1">
                <a:ea typeface="ＭＳ Ｐゴシック" pitchFamily="34" charset="-128"/>
              </a:rPr>
              <a:t>Ergotizm</a:t>
            </a:r>
            <a:r>
              <a:rPr lang="tr-TR" sz="2400" dirty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i="1" dirty="0" err="1">
                <a:ea typeface="ＭＳ Ｐゴシック" pitchFamily="34" charset="-128"/>
              </a:rPr>
              <a:t>Claviceps</a:t>
            </a:r>
            <a:r>
              <a:rPr lang="tr-TR" sz="2400" i="1" dirty="0">
                <a:ea typeface="ＭＳ Ｐゴシック" pitchFamily="34" charset="-128"/>
              </a:rPr>
              <a:t> </a:t>
            </a:r>
            <a:r>
              <a:rPr lang="tr-TR" sz="2400" i="1" dirty="0" err="1">
                <a:ea typeface="ＭＳ Ｐゴシック" pitchFamily="34" charset="-128"/>
              </a:rPr>
              <a:t>purpurea</a:t>
            </a:r>
            <a:endParaRPr lang="tr-TR" sz="24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dirty="0">
                <a:ea typeface="ＭＳ Ｐゴシック" pitchFamily="34" charset="-128"/>
              </a:rPr>
              <a:t>Çayır bitkileri ve tahıllar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dirty="0" err="1">
                <a:ea typeface="ＭＳ Ｐゴシック" pitchFamily="34" charset="-128"/>
              </a:rPr>
              <a:t>Ergot</a:t>
            </a:r>
            <a:r>
              <a:rPr lang="tr-TR" sz="2400" dirty="0">
                <a:ea typeface="ＭＳ Ｐゴシック" pitchFamily="34" charset="-128"/>
              </a:rPr>
              <a:t> </a:t>
            </a:r>
            <a:r>
              <a:rPr lang="tr-TR" sz="2400" dirty="0" err="1">
                <a:ea typeface="ＭＳ Ｐゴシック" pitchFamily="34" charset="-128"/>
              </a:rPr>
              <a:t>alkaloidleri</a:t>
            </a:r>
            <a:r>
              <a:rPr lang="tr-TR" sz="2400" dirty="0">
                <a:ea typeface="ＭＳ Ｐゴシック" pitchFamily="34" charset="-128"/>
              </a:rPr>
              <a:t>: </a:t>
            </a:r>
            <a:r>
              <a:rPr lang="tr-TR" sz="2400" dirty="0" err="1">
                <a:ea typeface="ＭＳ Ｐゴシック" pitchFamily="34" charset="-128"/>
              </a:rPr>
              <a:t>ergotamin</a:t>
            </a:r>
            <a:r>
              <a:rPr lang="tr-TR" sz="2400" dirty="0">
                <a:ea typeface="ＭＳ Ｐゴシック" pitchFamily="34" charset="-128"/>
              </a:rPr>
              <a:t>, </a:t>
            </a:r>
            <a:r>
              <a:rPr lang="tr-TR" sz="2400" dirty="0" err="1">
                <a:ea typeface="ＭＳ Ｐゴシック" pitchFamily="34" charset="-128"/>
              </a:rPr>
              <a:t>ergometrin</a:t>
            </a:r>
            <a:endParaRPr lang="tr-TR" sz="2400" baseline="-25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dirty="0">
                <a:ea typeface="ＭＳ Ｐゴシック" pitchFamily="34" charset="-128"/>
              </a:rPr>
              <a:t>Sığır, koyun, domuz, at, kanatlı hayvan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dirty="0" err="1">
                <a:ea typeface="ＭＳ Ｐゴシック" pitchFamily="34" charset="-128"/>
              </a:rPr>
              <a:t>Vasküler</a:t>
            </a:r>
            <a:r>
              <a:rPr lang="tr-TR" sz="2400" dirty="0">
                <a:ea typeface="ＭＳ Ｐゴシック" pitchFamily="34" charset="-128"/>
              </a:rPr>
              <a:t> spazm sonucunda </a:t>
            </a:r>
            <a:r>
              <a:rPr lang="tr-TR" sz="2400" dirty="0" err="1">
                <a:ea typeface="ＭＳ Ｐゴシック" pitchFamily="34" charset="-128"/>
              </a:rPr>
              <a:t>gangrenöz</a:t>
            </a:r>
            <a:r>
              <a:rPr lang="tr-TR" sz="2400" dirty="0">
                <a:ea typeface="ＭＳ Ｐゴシック" pitchFamily="34" charset="-128"/>
              </a:rPr>
              <a:t> hastalık formu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dirty="0">
                <a:ea typeface="ＭＳ Ｐゴシック" pitchFamily="34" charset="-128"/>
              </a:rPr>
              <a:t>Merkezi sinir sisteminin depresyonuna bağlı olarak </a:t>
            </a:r>
            <a:r>
              <a:rPr lang="tr-TR" sz="2400" dirty="0" err="1">
                <a:ea typeface="ＭＳ Ｐゴシック" pitchFamily="34" charset="-128"/>
              </a:rPr>
              <a:t>konvülsiyonlar</a:t>
            </a:r>
            <a:endParaRPr lang="tr-TR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  <p:pic>
        <p:nvPicPr>
          <p:cNvPr id="23347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365626"/>
            <a:ext cx="34258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567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7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2800">
                <a:ea typeface="ＭＳ Ｐゴシック" pitchFamily="34" charset="-128"/>
              </a:rPr>
              <a:t>Evcil Hayvanların Mikotoksikozisleri</a:t>
            </a:r>
          </a:p>
        </p:txBody>
      </p:sp>
      <p:sp>
        <p:nvSpPr>
          <p:cNvPr id="2344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Ergotizm (ekstremitelerde gangranöz nekroz)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805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1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2800">
                <a:ea typeface="ＭＳ Ｐゴシック" pitchFamily="34" charset="-128"/>
              </a:rPr>
              <a:t>Evcil Hayvanların Mikotoksikozisleri</a:t>
            </a:r>
          </a:p>
        </p:txBody>
      </p:sp>
      <p:sp>
        <p:nvSpPr>
          <p:cNvPr id="2355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Fusarium toksikozisi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i="1">
                <a:ea typeface="ＭＳ Ｐゴシック" pitchFamily="34" charset="-128"/>
              </a:rPr>
              <a:t>Fusarium graminearum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Mısır, arpa ve tahıl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Zearalenone </a:t>
            </a:r>
            <a:endParaRPr lang="tr-TR" sz="2400" baseline="-250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Domuz, ve bazen diğer hayvan türleri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Östrojenik etki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Vulvada hiperemi ve ödem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Meme bezlerinde şişkinlik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Dişi domuz ve ineklerde infertilite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</p:txBody>
      </p:sp>
      <p:pic>
        <p:nvPicPr>
          <p:cNvPr id="23552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9601" y="4365626"/>
            <a:ext cx="34258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2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365626"/>
            <a:ext cx="34258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2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765175"/>
            <a:ext cx="29527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777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Geniş ekran</PresentationFormat>
  <Paragraphs>45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Wingdings</vt:lpstr>
      <vt:lpstr>Office Teması</vt:lpstr>
      <vt:lpstr>Evcil Hayvanların Mikotoksikozisleri</vt:lpstr>
      <vt:lpstr>Evcil Hayvanların Mikotoksikozisleri</vt:lpstr>
      <vt:lpstr>Evcil Hayvanların Mikotoksikozisleri</vt:lpstr>
      <vt:lpstr>Evcil Hayvanların Mikotoksikozisleri</vt:lpstr>
      <vt:lpstr>Evcil Hayvanların Mikotoksikozisleri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Evcil Hayvanların Mikotoksikozisleri</dc:title>
  <dc:creator>Inci Basak Kaya</dc:creator>
  <cp:lastModifiedBy>Inci Basak Kaya</cp:lastModifiedBy>
  <cp:revision>1</cp:revision>
  <dcterms:created xsi:type="dcterms:W3CDTF">2019-09-27T09:10:53Z</dcterms:created>
  <dcterms:modified xsi:type="dcterms:W3CDTF">2019-09-27T09:11:01Z</dcterms:modified>
</cp:coreProperties>
</file>