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30.04.2020</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30.04.2020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30.04.2020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30.04.2020</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30.04.2020</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30.04.2020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30.04.2020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30.04.2020</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30.04.2020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30.04.2020</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30.04.2020</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30.04.2020</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411760" y="476672"/>
            <a:ext cx="6172200" cy="1894362"/>
          </a:xfrm>
        </p:spPr>
        <p:txBody>
          <a:bodyPr>
            <a:normAutofit/>
          </a:bodyPr>
          <a:lstStyle/>
          <a:p>
            <a:r>
              <a:rPr lang="tr-TR" sz="2400" dirty="0" smtClean="0"/>
              <a:t>ÇOCUKLUK DÖNEMİ, TARİHİ VE ÖNEMİ</a:t>
            </a:r>
            <a:endParaRPr lang="en-US" sz="2400" dirty="0"/>
          </a:p>
        </p:txBody>
      </p:sp>
      <p:sp>
        <p:nvSpPr>
          <p:cNvPr id="3" name="Alt Başlık 2"/>
          <p:cNvSpPr>
            <a:spLocks noGrp="1"/>
          </p:cNvSpPr>
          <p:nvPr>
            <p:ph type="subTitle" idx="1"/>
          </p:nvPr>
        </p:nvSpPr>
        <p:spPr>
          <a:xfrm>
            <a:off x="4788024" y="4005064"/>
            <a:ext cx="4355976" cy="1371600"/>
          </a:xfrm>
        </p:spPr>
        <p:txBody>
          <a:bodyPr/>
          <a:lstStyle/>
          <a:p>
            <a:r>
              <a:rPr lang="tr-TR" dirty="0" err="1" smtClean="0"/>
              <a:t>Uzm.Kln.Psk</a:t>
            </a:r>
            <a:r>
              <a:rPr lang="tr-TR" dirty="0" smtClean="0"/>
              <a:t>. Cenk Adıgüzel</a:t>
            </a:r>
            <a:endParaRPr lang="en-US" dirty="0"/>
          </a:p>
        </p:txBody>
      </p:sp>
    </p:spTree>
    <p:extLst>
      <p:ext uri="{BB962C8B-B14F-4D97-AF65-F5344CB8AC3E}">
        <p14:creationId xmlns:p14="http://schemas.microsoft.com/office/powerpoint/2010/main" val="3923803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Çocuğun, sürekli gelişen ve değişen bir birey olduğu göz önünde bulundurularak, farklı yaşlarda farklı ruhsal özellikleri olduğu bilinmelidir. Üç yaşındaki bir çocuk ile beş yaşındaki bir çocuk. Gelişimsel özellikler yönünden birbirine benzemez. Yani çocuğun ruh sağlığı açıklanırken, onun gelişimsel özelliklerini de bilmek gerekir.</a:t>
            </a:r>
          </a:p>
          <a:p>
            <a:r>
              <a:rPr lang="tr-TR" dirty="0" smtClean="0"/>
              <a:t>Çocuğun ruhsal yapısını, yetişkin bireylere göre değerlendirmemek gerekir.</a:t>
            </a:r>
            <a:endParaRPr lang="en-US" dirty="0"/>
          </a:p>
        </p:txBody>
      </p:sp>
    </p:spTree>
    <p:extLst>
      <p:ext uri="{BB962C8B-B14F-4D97-AF65-F5344CB8AC3E}">
        <p14:creationId xmlns:p14="http://schemas.microsoft.com/office/powerpoint/2010/main" val="1473906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Çocukta ruh sağlığı gelişiminin üç yönü </a:t>
            </a:r>
            <a:r>
              <a:rPr lang="tr-TR" smtClean="0"/>
              <a:t>vardır:</a:t>
            </a:r>
          </a:p>
          <a:p>
            <a:pPr marL="0" indent="0">
              <a:buNone/>
            </a:pPr>
            <a:endParaRPr lang="tr-TR" dirty="0" smtClean="0"/>
          </a:p>
          <a:p>
            <a:r>
              <a:rPr lang="tr-TR" dirty="0" smtClean="0"/>
              <a:t>1- Psikolojik Gelişim: Çocuğun duygu, düşünce ve davranışlarındaki değişimleri içerir.</a:t>
            </a:r>
          </a:p>
          <a:p>
            <a:r>
              <a:rPr lang="tr-TR" dirty="0" smtClean="0"/>
              <a:t>2- Bedensel Gelişim: Çocuğun atlama, zıplama, tutma gibi bedensel becerilerini kapsar.</a:t>
            </a:r>
          </a:p>
          <a:p>
            <a:r>
              <a:rPr lang="tr-TR" dirty="0" smtClean="0"/>
              <a:t>3- Sosyal Gelişim: Çocuğun </a:t>
            </a:r>
            <a:r>
              <a:rPr lang="tr-TR" dirty="0" err="1" smtClean="0"/>
              <a:t>sosyla</a:t>
            </a:r>
            <a:r>
              <a:rPr lang="tr-TR" dirty="0" smtClean="0"/>
              <a:t>, kültürel ve ahlaki değerlerindeki değişmeler ve gelişmeler esas alınır.</a:t>
            </a:r>
            <a:endParaRPr lang="en-US" dirty="0"/>
          </a:p>
        </p:txBody>
      </p:sp>
    </p:spTree>
    <p:extLst>
      <p:ext uri="{BB962C8B-B14F-4D97-AF65-F5344CB8AC3E}">
        <p14:creationId xmlns:p14="http://schemas.microsoft.com/office/powerpoint/2010/main" val="2986438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en-US" dirty="0"/>
          </a:p>
        </p:txBody>
      </p:sp>
      <p:sp>
        <p:nvSpPr>
          <p:cNvPr id="3" name="İçerik Yer Tutucusu 2"/>
          <p:cNvSpPr>
            <a:spLocks noGrp="1"/>
          </p:cNvSpPr>
          <p:nvPr>
            <p:ph sz="quarter" idx="1"/>
          </p:nvPr>
        </p:nvSpPr>
        <p:spPr/>
        <p:txBody>
          <a:bodyPr/>
          <a:lstStyle/>
          <a:p>
            <a:r>
              <a:rPr lang="tr-TR" dirty="0"/>
              <a:t>Duyan, V., Yolcuoğlu, İ.G., Artan, T. (2017). Dünü, Bugünü, Yarınıyla İnsanı Anlamak (İnsan Davranışının Kökenleri ve Sosyal Çevrenin Etkileri). Nar Yayınevi, İstanbul</a:t>
            </a:r>
          </a:p>
          <a:p>
            <a:r>
              <a:rPr lang="tr-TR" dirty="0"/>
              <a:t>YÖRÜKOĞLU, A. (2000). Değişen Toplumda Aile ve Çocuk. 6. Baskı. İstanbul: Özgür </a:t>
            </a:r>
            <a:r>
              <a:rPr lang="tr-TR" dirty="0" smtClean="0"/>
              <a:t>Yayınları</a:t>
            </a:r>
            <a:endParaRPr lang="en-US" dirty="0"/>
          </a:p>
        </p:txBody>
      </p:sp>
    </p:spTree>
    <p:extLst>
      <p:ext uri="{BB962C8B-B14F-4D97-AF65-F5344CB8AC3E}">
        <p14:creationId xmlns:p14="http://schemas.microsoft.com/office/powerpoint/2010/main" val="3136325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Toplumsal sistemin bir alt sistemi olan ‘aile’, toplumun devamlılığı ve yeni üyelerin katılması açısından, her toplumda yaşamsal değere sahip olmuş, çok önemli bir kurumdur.</a:t>
            </a:r>
          </a:p>
          <a:p>
            <a:endParaRPr lang="tr-TR" dirty="0"/>
          </a:p>
          <a:p>
            <a:r>
              <a:rPr lang="tr-TR" dirty="0" smtClean="0"/>
              <a:t>Aile sistemi, aynı zamanda, diğer toplumsal kuramların işlevlerini yerine getirmesine katkıda bulunur ve toplumda geçerli olan temel kuralları, yeni kuşaklara bu öğrenmeler yoluyla aktarır.</a:t>
            </a:r>
          </a:p>
          <a:p>
            <a:endParaRPr lang="tr-TR" dirty="0"/>
          </a:p>
          <a:p>
            <a:r>
              <a:rPr lang="tr-TR" dirty="0" smtClean="0"/>
              <a:t>Bilinen ilk toplumlardan günümüze ‘aile’ adı verilen bu sosyal grup, önemini sürdürmüştür.</a:t>
            </a:r>
            <a:endParaRPr lang="en-US" dirty="0"/>
          </a:p>
        </p:txBody>
      </p:sp>
    </p:spTree>
    <p:extLst>
      <p:ext uri="{BB962C8B-B14F-4D97-AF65-F5344CB8AC3E}">
        <p14:creationId xmlns:p14="http://schemas.microsoft.com/office/powerpoint/2010/main" val="2159392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Aile, bireyin ve toplumun gereksinimi olan seks, üreme, korunma, barınma, sevme, sevilme, sevgiyi paylaşma, bağımlı ve bağımsız olma, aile olma, statü edinme, güven, kendini ve ideallerini gerçekleştirme gereksinimlerine yanıt veren bir kurumdur.</a:t>
            </a:r>
          </a:p>
          <a:p>
            <a:pPr marL="0" indent="0">
              <a:buNone/>
            </a:pPr>
            <a:endParaRPr lang="tr-TR" dirty="0" smtClean="0"/>
          </a:p>
          <a:p>
            <a:r>
              <a:rPr lang="tr-TR" dirty="0" smtClean="0"/>
              <a:t>Ayrıca, çocukların bakım ve eğitimi, toplumsal töre ve ideallerin kazanımları, bilgi, mal ve mülkün yeni kuşaklara aktarılması gibi, birçok işlevi de yerine getirmektedir.</a:t>
            </a:r>
            <a:endParaRPr lang="en-US" dirty="0"/>
          </a:p>
        </p:txBody>
      </p:sp>
    </p:spTree>
    <p:extLst>
      <p:ext uri="{BB962C8B-B14F-4D97-AF65-F5344CB8AC3E}">
        <p14:creationId xmlns:p14="http://schemas.microsoft.com/office/powerpoint/2010/main" val="4285147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Bireyin kendisinden kaynaklanan ‘sorunların kökenleri’, genellikle olumsuz ‘erken çocukluk deneyimlerine’ uzanmaktadır. </a:t>
            </a:r>
          </a:p>
          <a:p>
            <a:pPr marL="0" indent="0">
              <a:buNone/>
            </a:pPr>
            <a:endParaRPr lang="tr-TR" dirty="0" smtClean="0"/>
          </a:p>
          <a:p>
            <a:r>
              <a:rPr lang="tr-TR" dirty="0" smtClean="0"/>
              <a:t>Ciddi aile işlevsizliği yaşayan çocukların; düzensiz, içsel zihinsel yapıları ve süreçleri olduğu, bu düzensiz yapıların çocuğun kendilik değerini düşürüp, ötekilerle olan davranışlarını bozduğu ve böylelikle zihinsel gelişimi olumsuz hale getirdiği bilinmektedir.</a:t>
            </a:r>
            <a:endParaRPr lang="en-US" dirty="0"/>
          </a:p>
        </p:txBody>
      </p:sp>
    </p:spTree>
    <p:extLst>
      <p:ext uri="{BB962C8B-B14F-4D97-AF65-F5344CB8AC3E}">
        <p14:creationId xmlns:p14="http://schemas.microsoft.com/office/powerpoint/2010/main" val="3634349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normAutofit fontScale="92500" lnSpcReduction="10000"/>
          </a:bodyPr>
          <a:lstStyle/>
          <a:p>
            <a:r>
              <a:rPr lang="tr-TR" dirty="0" smtClean="0"/>
              <a:t>Çocuklukta, çocuğun sağlıklı gelişimini engelleyen, iyilik halini bozan ve ihmal-istismara açık hale getiren ve tüm problemlerini ortaya çıkaran ‘risk faktörleri’ şunlardır</a:t>
            </a:r>
          </a:p>
          <a:p>
            <a:r>
              <a:rPr lang="tr-TR" dirty="0" smtClean="0"/>
              <a:t>1) Çevresel Faktörler: yoksulluk, yetersiz kanunlar, yakın çevrede olumsuzluklar, zayıf aile-akraba bağları</a:t>
            </a:r>
          </a:p>
          <a:p>
            <a:r>
              <a:rPr lang="tr-TR" dirty="0" smtClean="0"/>
              <a:t>2) Kişilerarası ve sosyal faktörler: ailedeki iletişim bozuklukları ve çatışmalar, zayıf anne-baba-çocuk bağları, yetersiz aile yönetimi, ebeveynlerde alkol, madde kullanımı, okul başarısızlığı, arkadaş gruplarında reddedilme, anti-sosyal arkadaş grubuyla ilişki kurma</a:t>
            </a:r>
          </a:p>
          <a:p>
            <a:r>
              <a:rPr lang="tr-TR" dirty="0" smtClean="0"/>
              <a:t>3) Bireysel faktörler: Duygusal kararsızlık, yetersiz dürtü kontrolü, dikkat eksikliği ve </a:t>
            </a:r>
            <a:r>
              <a:rPr lang="tr-TR" dirty="0" err="1" smtClean="0"/>
              <a:t>hiperaktivite</a:t>
            </a:r>
            <a:endParaRPr lang="en-US" dirty="0"/>
          </a:p>
        </p:txBody>
      </p:sp>
    </p:spTree>
    <p:extLst>
      <p:ext uri="{BB962C8B-B14F-4D97-AF65-F5344CB8AC3E}">
        <p14:creationId xmlns:p14="http://schemas.microsoft.com/office/powerpoint/2010/main" val="1697609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139136" cy="706090"/>
          </a:xfrm>
        </p:spPr>
        <p:txBody>
          <a:bodyPr/>
          <a:lstStyle/>
          <a:p>
            <a:endParaRPr lang="en-US" dirty="0"/>
          </a:p>
        </p:txBody>
      </p:sp>
      <p:sp>
        <p:nvSpPr>
          <p:cNvPr id="3" name="İçerik Yer Tutucusu 2"/>
          <p:cNvSpPr>
            <a:spLocks noGrp="1"/>
          </p:cNvSpPr>
          <p:nvPr>
            <p:ph sz="quarter" idx="1"/>
          </p:nvPr>
        </p:nvSpPr>
        <p:spPr>
          <a:xfrm>
            <a:off x="467544" y="1196752"/>
            <a:ext cx="7632848" cy="5544616"/>
          </a:xfrm>
        </p:spPr>
        <p:txBody>
          <a:bodyPr>
            <a:normAutofit lnSpcReduction="10000"/>
          </a:bodyPr>
          <a:lstStyle/>
          <a:p>
            <a:r>
              <a:rPr lang="tr-TR" dirty="0" smtClean="0"/>
              <a:t>Ekolojik perspektif açısından, ‘çocukların ihmal-istismara uğramasında’ ailelere ilişkin ‘risk faktörlerine’ ilişkin sınıflandırma (</a:t>
            </a:r>
            <a:r>
              <a:rPr lang="tr-TR" dirty="0" err="1" smtClean="0"/>
              <a:t>akt</a:t>
            </a:r>
            <a:r>
              <a:rPr lang="tr-TR" dirty="0" smtClean="0"/>
              <a:t>. </a:t>
            </a:r>
            <a:r>
              <a:rPr lang="tr-TR" dirty="0" err="1" smtClean="0"/>
              <a:t>Fraser</a:t>
            </a:r>
            <a:r>
              <a:rPr lang="tr-TR" dirty="0" smtClean="0"/>
              <a:t>, 2006):</a:t>
            </a:r>
          </a:p>
          <a:p>
            <a:r>
              <a:rPr lang="tr-TR" dirty="0" smtClean="0"/>
              <a:t>Dışsal denetim odağına sahip olma</a:t>
            </a:r>
          </a:p>
          <a:p>
            <a:r>
              <a:rPr lang="tr-TR" dirty="0" smtClean="0"/>
              <a:t>Ebeveynlerde zayıf dürtü kontrolü</a:t>
            </a:r>
          </a:p>
          <a:p>
            <a:r>
              <a:rPr lang="tr-TR" dirty="0" smtClean="0"/>
              <a:t>Depresyon/kaygı</a:t>
            </a:r>
          </a:p>
          <a:p>
            <a:r>
              <a:rPr lang="tr-TR" dirty="0" smtClean="0"/>
              <a:t>Engellenmeye karşı düşük tolerans</a:t>
            </a:r>
          </a:p>
          <a:p>
            <a:r>
              <a:rPr lang="tr-TR" dirty="0" smtClean="0"/>
              <a:t>Kendini güvensiz hissetme</a:t>
            </a:r>
          </a:p>
          <a:p>
            <a:r>
              <a:rPr lang="tr-TR" dirty="0" smtClean="0"/>
              <a:t>Kendine güvende zayıflık</a:t>
            </a:r>
          </a:p>
          <a:p>
            <a:r>
              <a:rPr lang="tr-TR" dirty="0" smtClean="0"/>
              <a:t>Kendi ebeveynlerine güvensiz bağlanma</a:t>
            </a:r>
          </a:p>
          <a:p>
            <a:r>
              <a:rPr lang="tr-TR" dirty="0" smtClean="0"/>
              <a:t>Çocuklukta istismar geçmişi</a:t>
            </a:r>
          </a:p>
          <a:p>
            <a:r>
              <a:rPr lang="tr-TR" dirty="0" smtClean="0"/>
              <a:t>Aile içi şiddeti de içeren ebeveynler arasında yüksek seviyede ihtilaf</a:t>
            </a:r>
            <a:endParaRPr lang="en-US" dirty="0"/>
          </a:p>
        </p:txBody>
      </p:sp>
    </p:spTree>
    <p:extLst>
      <p:ext uri="{BB962C8B-B14F-4D97-AF65-F5344CB8AC3E}">
        <p14:creationId xmlns:p14="http://schemas.microsoft.com/office/powerpoint/2010/main" val="216963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Aile yapısı(zayıf, tek ebeveyn, evde çocuk sayısının fazlalığı)</a:t>
            </a:r>
          </a:p>
          <a:p>
            <a:r>
              <a:rPr lang="tr-TR" dirty="0" smtClean="0"/>
              <a:t>Sosyal destek zayıflığı ve sosyal izolasyon</a:t>
            </a:r>
          </a:p>
          <a:p>
            <a:r>
              <a:rPr lang="tr-TR" dirty="0" smtClean="0"/>
              <a:t>Ebeveynlerde psikopatoloji</a:t>
            </a:r>
          </a:p>
          <a:p>
            <a:r>
              <a:rPr lang="tr-TR" dirty="0" smtClean="0"/>
              <a:t>Madde bağımlılığı</a:t>
            </a:r>
          </a:p>
          <a:p>
            <a:r>
              <a:rPr lang="tr-TR" dirty="0" smtClean="0"/>
              <a:t>Yüksek ihtilaflı boşanma</a:t>
            </a:r>
          </a:p>
          <a:p>
            <a:r>
              <a:rPr lang="tr-TR" dirty="0" smtClean="0"/>
              <a:t>Genel stres düzeyinin yüksek olması</a:t>
            </a:r>
          </a:p>
          <a:p>
            <a:r>
              <a:rPr lang="tr-TR" dirty="0" smtClean="0"/>
              <a:t>Ebeveyn-çocuk etkileşiminin yetersizliği(çocukların davranışları hakkında negatif tutum)</a:t>
            </a:r>
          </a:p>
          <a:p>
            <a:r>
              <a:rPr lang="tr-TR" dirty="0" smtClean="0"/>
              <a:t>Çocuk gelişimiyle ilgili yanlış beklentiler</a:t>
            </a:r>
            <a:endParaRPr lang="en-US" dirty="0"/>
          </a:p>
        </p:txBody>
      </p:sp>
    </p:spTree>
    <p:extLst>
      <p:ext uri="{BB962C8B-B14F-4D97-AF65-F5344CB8AC3E}">
        <p14:creationId xmlns:p14="http://schemas.microsoft.com/office/powerpoint/2010/main" val="1709305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Ruh sağlığı problemleri(anne depresyonu)</a:t>
            </a:r>
          </a:p>
          <a:p>
            <a:r>
              <a:rPr lang="tr-TR" dirty="0" smtClean="0"/>
              <a:t>Kültürel yanlış eşleşme</a:t>
            </a:r>
          </a:p>
          <a:p>
            <a:r>
              <a:rPr lang="tr-TR" dirty="0" smtClean="0"/>
              <a:t>Düşük </a:t>
            </a:r>
            <a:r>
              <a:rPr lang="tr-TR" dirty="0" err="1" smtClean="0"/>
              <a:t>sosyo</a:t>
            </a:r>
            <a:r>
              <a:rPr lang="tr-TR" dirty="0" smtClean="0"/>
              <a:t>-ekonomik statü ve yetersiz komşuluk ilişkileri</a:t>
            </a:r>
          </a:p>
          <a:p>
            <a:r>
              <a:rPr lang="tr-TR" dirty="0" smtClean="0"/>
              <a:t>Stres yaşatıcı yaşam olayları</a:t>
            </a:r>
          </a:p>
          <a:p>
            <a:r>
              <a:rPr lang="tr-TR" dirty="0" smtClean="0"/>
              <a:t>Sağlık, bakım ve sosyal hizmet olanaklarına yeterince ulaşamama</a:t>
            </a:r>
          </a:p>
          <a:p>
            <a:r>
              <a:rPr lang="tr-TR" dirty="0" smtClean="0"/>
              <a:t>Ebeveynlerin işsizliği, evsizliği</a:t>
            </a:r>
          </a:p>
          <a:p>
            <a:r>
              <a:rPr lang="tr-TR" dirty="0" smtClean="0"/>
              <a:t>Ayrımcılığa tabi tutulma</a:t>
            </a:r>
            <a:endParaRPr lang="en-US" dirty="0"/>
          </a:p>
        </p:txBody>
      </p:sp>
    </p:spTree>
    <p:extLst>
      <p:ext uri="{BB962C8B-B14F-4D97-AF65-F5344CB8AC3E}">
        <p14:creationId xmlns:p14="http://schemas.microsoft.com/office/powerpoint/2010/main" val="2282722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dirty="0" smtClean="0"/>
              <a:t>ÇOCUK RUH SAĞLIĞININ ÖNEMİ</a:t>
            </a:r>
            <a:endParaRPr lang="en-US" sz="2400" dirty="0"/>
          </a:p>
        </p:txBody>
      </p:sp>
      <p:sp>
        <p:nvSpPr>
          <p:cNvPr id="3" name="İçerik Yer Tutucusu 2"/>
          <p:cNvSpPr>
            <a:spLocks noGrp="1"/>
          </p:cNvSpPr>
          <p:nvPr>
            <p:ph sz="quarter" idx="1"/>
          </p:nvPr>
        </p:nvSpPr>
        <p:spPr/>
        <p:txBody>
          <a:bodyPr/>
          <a:lstStyle/>
          <a:p>
            <a:r>
              <a:rPr lang="tr-TR" dirty="0" smtClean="0"/>
              <a:t>Çocuk kişiliğinin temelini oluşturan doğum öncesi dönemde, ilk ruhsal yapıyı 0-6 yaşlarında oluşturmaktadır.</a:t>
            </a:r>
          </a:p>
          <a:p>
            <a:pPr marL="0" indent="0">
              <a:buNone/>
            </a:pPr>
            <a:endParaRPr lang="tr-TR" dirty="0" smtClean="0"/>
          </a:p>
          <a:p>
            <a:r>
              <a:rPr lang="tr-TR" dirty="0" smtClean="0"/>
              <a:t>Çocuğun anne-baba ya da bakım verenlerle sağlıklı ilişkiler içinde geçireceği ilk yıllar ve pozitif erken çocukluk deneyimleri, onun geleceğinin en önemli güvencesidir.</a:t>
            </a:r>
            <a:endParaRPr lang="en-US" dirty="0"/>
          </a:p>
        </p:txBody>
      </p:sp>
    </p:spTree>
    <p:extLst>
      <p:ext uri="{BB962C8B-B14F-4D97-AF65-F5344CB8AC3E}">
        <p14:creationId xmlns:p14="http://schemas.microsoft.com/office/powerpoint/2010/main" val="3876505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24</TotalTime>
  <Words>657</Words>
  <Application>Microsoft Office PowerPoint</Application>
  <PresentationFormat>Ekran Gösterisi (4:3)</PresentationFormat>
  <Paragraphs>56</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Century Schoolbook</vt:lpstr>
      <vt:lpstr>Wingdings</vt:lpstr>
      <vt:lpstr>Wingdings 2</vt:lpstr>
      <vt:lpstr>Cumba</vt:lpstr>
      <vt:lpstr>ÇOCUKLUK DÖNEMİ, TARİHİ VE ÖNEMİ</vt:lpstr>
      <vt:lpstr>PowerPoint Sunusu</vt:lpstr>
      <vt:lpstr>PowerPoint Sunusu</vt:lpstr>
      <vt:lpstr>PowerPoint Sunusu</vt:lpstr>
      <vt:lpstr>PowerPoint Sunusu</vt:lpstr>
      <vt:lpstr>PowerPoint Sunusu</vt:lpstr>
      <vt:lpstr>PowerPoint Sunusu</vt:lpstr>
      <vt:lpstr>PowerPoint Sunusu</vt:lpstr>
      <vt:lpstr>ÇOCUK RUH SAĞLIĞININ ÖNEMİ</vt:lpstr>
      <vt:lpstr>PowerPoint Sunusu</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ÇOCUKLUK DÖNEMİ, TARİHİ VE ÖNEMİ</dc:title>
  <dc:creator>User</dc:creator>
  <cp:lastModifiedBy>Cenk</cp:lastModifiedBy>
  <cp:revision>5</cp:revision>
  <dcterms:created xsi:type="dcterms:W3CDTF">2020-03-30T10:06:05Z</dcterms:created>
  <dcterms:modified xsi:type="dcterms:W3CDTF">2020-04-30T14:13:36Z</dcterms:modified>
</cp:coreProperties>
</file>