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9796027F-7875-4030-9381-8BD8C4F21935}" type="datetimeFigureOut">
              <a:rPr lang="en-US" dirty="0"/>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509A250-FF31-4206-8172-F9D3106AACB1}" type="datetimeFigureOut">
              <a:rPr lang="en-US" dirty="0"/>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1/20/2018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GENEL İŞLEM KOŞULLARI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145407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TÜRK BORÇLAR KANUNUNDA DÜZENLENMİŞTİR. </a:t>
            </a:r>
            <a:endParaRPr lang="tr-TR" dirty="0"/>
          </a:p>
        </p:txBody>
      </p:sp>
    </p:spTree>
    <p:extLst>
      <p:ext uri="{BB962C8B-B14F-4D97-AF65-F5344CB8AC3E}">
        <p14:creationId xmlns:p14="http://schemas.microsoft.com/office/powerpoint/2010/main" val="1938185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Genel işlem koşulları, bir sözleşme yapılırken düzenleyenin, ileride çok sayıdaki benzer sözleşmede kullanmak amacıyla, önceden, tek başına hazırlayarak karşı tarafa sunduğu sözleşme hükümleridir. Bu koşulların, sözleşme metninde veya ekinde yer alması, kapsamı, yazı türü ve şekli, nitelendirmede önem taşımaz.</a:t>
            </a:r>
            <a:endParaRPr lang="tr-TR" dirty="0"/>
          </a:p>
        </p:txBody>
      </p:sp>
    </p:spTree>
    <p:extLst>
      <p:ext uri="{BB962C8B-B14F-4D97-AF65-F5344CB8AC3E}">
        <p14:creationId xmlns:p14="http://schemas.microsoft.com/office/powerpoint/2010/main" val="2940501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Aynı amaçla düzenlenen sözleşmelerin metinlerinin özdeş olmaması, bu sözleşmelerin içerdiği hükümlerin, genel işlem koşulu sayılmasını engellemez. </a:t>
            </a:r>
          </a:p>
          <a:p>
            <a:r>
              <a:rPr lang="tr-TR" dirty="0"/>
              <a:t>Genel işlem koşulları içeren sözleşmeye veya ayrı bir sözleşmeye konulan bu koşulların her birinin tartışılarak kabul edildiğine ilişkin kayıtlar, tek başına, onları genel işlem koşulu olmaktan çıkarmaz.</a:t>
            </a:r>
          </a:p>
          <a:p>
            <a:r>
              <a:rPr lang="tr-TR" dirty="0"/>
              <a:t>Genel işlem koşullarıyla ilgili hükümler, sundukları hizmetleri kanun veya yetkili makamlar tarafından verilen izinle yürütmekte olan kişi ve kuruluşların hazırladıkları sözleşmelere de, niteliklerine bakılmaksızın uygulanır.</a:t>
            </a:r>
          </a:p>
          <a:p>
            <a:endParaRPr lang="tr-TR" dirty="0"/>
          </a:p>
        </p:txBody>
      </p:sp>
    </p:spTree>
    <p:extLst>
      <p:ext uri="{BB962C8B-B14F-4D97-AF65-F5344CB8AC3E}">
        <p14:creationId xmlns:p14="http://schemas.microsoft.com/office/powerpoint/2010/main" val="13675232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Yazılmamış sayılma</a:t>
            </a:r>
            <a:endParaRPr lang="tr-TR" b="1" i="1" dirty="0"/>
          </a:p>
          <a:p>
            <a:r>
              <a:rPr lang="tr-TR" dirty="0"/>
              <a:t>Karşı tarafın menfaatine aykırı genel işlem koşullarının sözleşmenin kapsamına girmesi, sözleşmenin yapılması sırasında düzenleyenin karşı tarafa, bu koşulların varlığı hakkında açıkça bilgi verip, bunların içeriğini öğrenme imkânı sağlamasına ve karşı tarafın da bu koşulları kabul etmesine bağlıdır. Aksi takdirde, genel işlem koşulları yazılmamış sayılır.</a:t>
            </a:r>
          </a:p>
          <a:p>
            <a:r>
              <a:rPr lang="tr-TR" dirty="0"/>
              <a:t>Sözleşmenin niteliğine ve işin özelliğine yabancı olan genel işlem koşulları da yazılmamış sayılır.</a:t>
            </a:r>
          </a:p>
          <a:p>
            <a:endParaRPr lang="tr-TR" dirty="0"/>
          </a:p>
        </p:txBody>
      </p:sp>
    </p:spTree>
    <p:extLst>
      <p:ext uri="{BB962C8B-B14F-4D97-AF65-F5344CB8AC3E}">
        <p14:creationId xmlns:p14="http://schemas.microsoft.com/office/powerpoint/2010/main" val="671004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Yazılmamış sayılmanın sözleşmeye etkisi</a:t>
            </a:r>
            <a:endParaRPr lang="tr-TR" b="1" i="1" dirty="0"/>
          </a:p>
          <a:p>
            <a:r>
              <a:rPr lang="tr-TR" dirty="0"/>
              <a:t>Sözleşmenin yazılmamış sayılan genel işlem koşulları dışındaki hükümleri geçerliliğini korur. Bu durumda düzenleyen, yazılmamış sayılan koşullar olmasaydı diğer hükümlerle sözleşmeyi yapmayacak olduğunu ileri süremez.</a:t>
            </a:r>
          </a:p>
          <a:p>
            <a:endParaRPr lang="tr-TR" dirty="0"/>
          </a:p>
        </p:txBody>
      </p:sp>
    </p:spTree>
    <p:extLst>
      <p:ext uri="{BB962C8B-B14F-4D97-AF65-F5344CB8AC3E}">
        <p14:creationId xmlns:p14="http://schemas.microsoft.com/office/powerpoint/2010/main" val="39281873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Yorumlanması</a:t>
            </a:r>
            <a:endParaRPr lang="tr-TR" b="1" i="1" dirty="0"/>
          </a:p>
          <a:p>
            <a:r>
              <a:rPr lang="tr-TR" dirty="0"/>
              <a:t>Genel işlem koşullarında yer alan bir hüküm, açık ve anlaşılır değilse veya birden çok anlama geliyorsa, düzenleyenin aleyhine ve karşı tarafın lehine yorumlanır.</a:t>
            </a:r>
            <a:endParaRPr lang="tr-TR" b="1" dirty="0"/>
          </a:p>
          <a:p>
            <a:endParaRPr lang="tr-TR" dirty="0"/>
          </a:p>
        </p:txBody>
      </p:sp>
    </p:spTree>
    <p:extLst>
      <p:ext uri="{BB962C8B-B14F-4D97-AF65-F5344CB8AC3E}">
        <p14:creationId xmlns:p14="http://schemas.microsoft.com/office/powerpoint/2010/main" val="14753473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Değiştirme yasağı</a:t>
            </a:r>
            <a:endParaRPr lang="tr-TR" b="1" i="1" dirty="0"/>
          </a:p>
          <a:p>
            <a:r>
              <a:rPr lang="tr-TR" dirty="0"/>
              <a:t>Genel işlem koşullarının bulunduğu bir sözleşmede veya ayrı bir sözleşmede yer alan ve düzenleyene tek yanlı olarak karşı taraf aleyhine genel işlem koşulları içeren sözleşmenin bir hükmünü değiştirme ya da yeni düzenleme getirme yetkisi veren kayıtlar yazılmamış sayılır. </a:t>
            </a:r>
            <a:endParaRPr lang="tr-TR" b="1" dirty="0"/>
          </a:p>
          <a:p>
            <a:endParaRPr lang="tr-TR" dirty="0"/>
          </a:p>
        </p:txBody>
      </p:sp>
    </p:spTree>
    <p:extLst>
      <p:ext uri="{BB962C8B-B14F-4D97-AF65-F5344CB8AC3E}">
        <p14:creationId xmlns:p14="http://schemas.microsoft.com/office/powerpoint/2010/main" val="2725333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a:t>İçerik denetimi</a:t>
            </a:r>
            <a:endParaRPr lang="tr-TR" b="1" i="1" dirty="0"/>
          </a:p>
          <a:p>
            <a:r>
              <a:rPr lang="tr-TR" dirty="0"/>
              <a:t>Genel işlem koşullarına, dürüstlük kurallarına aykırı olarak, karşı tarafın aleyhine veya onun durumunu ağırlaştırıcı nitelikte hükümler konulamaz.</a:t>
            </a:r>
            <a:endParaRPr lang="tr-TR" b="1" dirty="0"/>
          </a:p>
          <a:p>
            <a:endParaRPr lang="tr-TR" dirty="0"/>
          </a:p>
        </p:txBody>
      </p:sp>
    </p:spTree>
    <p:extLst>
      <p:ext uri="{BB962C8B-B14F-4D97-AF65-F5344CB8AC3E}">
        <p14:creationId xmlns:p14="http://schemas.microsoft.com/office/powerpoint/2010/main" val="119195444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TotalTime>
  <Words>321</Words>
  <Application>Microsoft Office PowerPoint</Application>
  <PresentationFormat>Geniş ekran</PresentationFormat>
  <Paragraphs>17</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İyon</vt:lpstr>
      <vt:lpstr>GENEL İŞLEM KOŞULLARI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GENEL İŞLEM KOŞULLARI</dc:title>
  <dc:creator>Pelin Atila Yoruk</dc:creator>
  <cp:lastModifiedBy>Pelin Atila Yoruk</cp:lastModifiedBy>
  <cp:revision>1</cp:revision>
  <dcterms:created xsi:type="dcterms:W3CDTF">2018-01-19T22:51:37Z</dcterms:created>
  <dcterms:modified xsi:type="dcterms:W3CDTF">2018-01-19T22:56:32Z</dcterms:modified>
</cp:coreProperties>
</file>