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11</a:t>
            </a:r>
            <a:r>
              <a:rPr lang="tr-TR" dirty="0"/>
              <a:t>. Türkçeyi dil bilgisi kurallarına uygun olarak kullanabilme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Tümce öğelerini doğru olarak kullanma.</a:t>
            </a:r>
          </a:p>
          <a:p>
            <a:r>
              <a:rPr lang="tr-TR" dirty="0"/>
              <a:t>2. Türkçedeki ekleri doğru olarak kullanma.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12</a:t>
            </a:r>
            <a:r>
              <a:rPr lang="tr-TR" dirty="0"/>
              <a:t>. Belli bir nesne, varlık ya da olayı tanıyabilme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Nesne varlık ya da olayı adlandırma.</a:t>
            </a:r>
          </a:p>
          <a:p>
            <a:r>
              <a:rPr lang="tr-TR" dirty="0"/>
              <a:t>2. Nesne varlık ya da olaya ait belli başlı özellikleri söyleme.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13</a:t>
            </a:r>
            <a:r>
              <a:rPr lang="tr-TR" dirty="0"/>
              <a:t>. Dili etkili bir şekilde kullanabilme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Nesne durum ya da olayı anlaşılır şekilde açıklama.</a:t>
            </a:r>
          </a:p>
          <a:p>
            <a:r>
              <a:rPr lang="tr-TR" dirty="0"/>
              <a:t>2. Aynı anlama gelebilecek düşünceleri farklı sözcüklerle açıklama.</a:t>
            </a:r>
          </a:p>
          <a:p>
            <a:r>
              <a:rPr lang="tr-TR" dirty="0"/>
              <a:t>3. Sözcükleri farklı yapıda sözel ürünler oluşturacak şekilde kullanma. (bilmece, öykü, şiir, şarkı vb.)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Hedef 14</a:t>
            </a:r>
            <a:r>
              <a:rPr lang="tr-TR" dirty="0"/>
              <a:t>. Sesleri ayırt edebilme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Verilen sesin kaynağını söyleme. (sesin ait olduğu nesne, varlık olay vb. )</a:t>
            </a:r>
          </a:p>
          <a:p>
            <a:r>
              <a:rPr lang="tr-TR" dirty="0"/>
              <a:t>2. Verilen sesin özelliğini söyleme. (ince, kalın, yavaş, benzerlik, farklılık)</a:t>
            </a:r>
          </a:p>
          <a:p>
            <a:r>
              <a:rPr lang="tr-TR" dirty="0"/>
              <a:t>3. Verilen sese benzer sesler çıkarma.</a:t>
            </a:r>
          </a:p>
          <a:p>
            <a:r>
              <a:rPr lang="tr-TR" dirty="0"/>
              <a:t>4. Belirli durumlarda kendi sesini uygun kullanma.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</TotalTime>
  <Words>195</Words>
  <Application>Microsoft Office PowerPoint</Application>
  <PresentationFormat>Ekran Gösterisi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10</cp:revision>
  <dcterms:created xsi:type="dcterms:W3CDTF">2017-04-26T08:36:58Z</dcterms:created>
  <dcterms:modified xsi:type="dcterms:W3CDTF">2020-03-31T13:01:40Z</dcterms:modified>
</cp:coreProperties>
</file>