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1" r:id="rId4"/>
    <p:sldId id="262" r:id="rId5"/>
    <p:sldId id="264" r:id="rId6"/>
    <p:sldId id="265" r:id="rId7"/>
    <p:sldId id="266" r:id="rId8"/>
    <p:sldId id="263" r:id="rId9"/>
    <p:sldId id="267" r:id="rId10"/>
    <p:sldId id="268" r:id="rId11"/>
    <p:sldId id="269" r:id="rId12"/>
    <p:sldId id="259"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03" d="100"/>
          <a:sy n="103" d="100"/>
        </p:scale>
        <p:origin x="114"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D7A43601-0E0E-446B-BB58-5175B9F6710A}" type="datetimeFigureOut">
              <a:rPr lang="tr-TR" smtClean="0"/>
              <a:t>9.02.2020</a:t>
            </a:fld>
            <a:endParaRPr lang="tr-TR"/>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0543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7A43601-0E0E-446B-BB58-5175B9F6710A}" type="datetimeFigureOut">
              <a:rPr lang="tr-TR" smtClean="0"/>
              <a:t>9.02.2020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117225781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7A43601-0E0E-446B-BB58-5175B9F6710A}" type="datetimeFigureOut">
              <a:rPr lang="tr-TR" smtClean="0"/>
              <a:t>9.02.2020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2667219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D7A43601-0E0E-446B-BB58-5175B9F6710A}" type="datetimeFigureOut">
              <a:rPr lang="tr-TR" smtClean="0"/>
              <a:t>9.02.2020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spTree>
    <p:extLst>
      <p:ext uri="{BB962C8B-B14F-4D97-AF65-F5344CB8AC3E}">
        <p14:creationId xmlns:p14="http://schemas.microsoft.com/office/powerpoint/2010/main" val="2990572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D7A43601-0E0E-446B-BB58-5175B9F6710A}" type="datetimeFigureOut">
              <a:rPr lang="tr-TR" smtClean="0"/>
              <a:t>9.02.2020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704368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7A43601-0E0E-446B-BB58-5175B9F6710A}" type="datetimeFigureOut">
              <a:rPr lang="tr-TR" smtClean="0"/>
              <a:t>9.02.2020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3708288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7A43601-0E0E-446B-BB58-5175B9F6710A}" type="datetimeFigureOut">
              <a:rPr lang="tr-TR" smtClean="0"/>
              <a:t>9.02.2020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3990642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646270"/>
          </a:xfrm>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D7A43601-0E0E-446B-BB58-5175B9F6710A}" type="datetimeFigureOut">
              <a:rPr lang="tr-TR" smtClean="0"/>
              <a:t>9.02.2020</a:t>
            </a:fld>
            <a:endParaRPr lang="tr-TR"/>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tr-TR"/>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84BDF328-9F2A-403A-9E4B-DC6528867F53}" type="slidenum">
              <a:rPr lang="tr-TR" smtClean="0"/>
              <a:t>‹#›</a:t>
            </a:fld>
            <a:endParaRPr lang="tr-TR"/>
          </a:p>
        </p:txBody>
      </p:sp>
      <p:sp>
        <p:nvSpPr>
          <p:cNvPr id="6" name="Dikdörtgen 5"/>
          <p:cNvSpPr/>
          <p:nvPr/>
        </p:nvSpPr>
        <p:spPr>
          <a:xfrm>
            <a:off x="988291" y="1644073"/>
            <a:ext cx="10224192" cy="3509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8" name="Düz Bağlayıcı 7"/>
          <p:cNvCxnSpPr/>
          <p:nvPr/>
        </p:nvCxnSpPr>
        <p:spPr>
          <a:xfrm>
            <a:off x="1097280" y="979054"/>
            <a:ext cx="10058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665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7A43601-0E0E-446B-BB58-5175B9F6710A}" type="datetimeFigureOut">
              <a:rPr lang="tr-TR" smtClean="0"/>
              <a:t>9.02.2020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2263505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D7A43601-0E0E-446B-BB58-5175B9F6710A}" type="datetimeFigureOut">
              <a:rPr lang="tr-TR" smtClean="0"/>
              <a:t>9.02.2020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spTree>
    <p:extLst>
      <p:ext uri="{BB962C8B-B14F-4D97-AF65-F5344CB8AC3E}">
        <p14:creationId xmlns:p14="http://schemas.microsoft.com/office/powerpoint/2010/main" val="310189436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7A43601-0E0E-446B-BB58-5175B9F6710A}" type="datetimeFigureOut">
              <a:rPr lang="tr-TR" smtClean="0"/>
              <a:t>9.02.2020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160982350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4"/>
            <a:ext cx="10058400" cy="627796"/>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064999"/>
            <a:ext cx="10058400" cy="4804095"/>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D7A43601-0E0E-446B-BB58-5175B9F6710A}" type="datetimeFigureOut">
              <a:rPr lang="tr-TR" smtClean="0"/>
              <a:t>9.02.2020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cxnSp>
        <p:nvCxnSpPr>
          <p:cNvPr id="10" name="Straight Connector 9"/>
          <p:cNvCxnSpPr/>
          <p:nvPr/>
        </p:nvCxnSpPr>
        <p:spPr>
          <a:xfrm>
            <a:off x="1097280" y="989699"/>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53882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8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hostinger.web.tr/rehberler/filezilla-kullanimi-ftp-hesabina-baglanm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Yer Sağlayıcı Belirleme Ve Yükleme</a:t>
            </a:r>
            <a:endParaRPr lang="tr-TR" dirty="0"/>
          </a:p>
        </p:txBody>
      </p:sp>
      <p:sp>
        <p:nvSpPr>
          <p:cNvPr id="3" name="Alt Başlık 2"/>
          <p:cNvSpPr>
            <a:spLocks noGrp="1"/>
          </p:cNvSpPr>
          <p:nvPr>
            <p:ph type="subTitle" idx="1"/>
          </p:nvPr>
        </p:nvSpPr>
        <p:spPr/>
        <p:txBody>
          <a:bodyPr/>
          <a:lstStyle/>
          <a:p>
            <a:r>
              <a:rPr lang="tr-TR" dirty="0" smtClean="0"/>
              <a:t>Nbp220 web projesi yönetimi</a:t>
            </a:r>
            <a:endParaRPr lang="tr-TR" dirty="0"/>
          </a:p>
        </p:txBody>
      </p:sp>
    </p:spTree>
    <p:extLst>
      <p:ext uri="{BB962C8B-B14F-4D97-AF65-F5344CB8AC3E}">
        <p14:creationId xmlns:p14="http://schemas.microsoft.com/office/powerpoint/2010/main" val="3499408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FileZilla</a:t>
            </a:r>
            <a:r>
              <a:rPr lang="tr-TR" dirty="0"/>
              <a:t> FTP İstemcisi</a:t>
            </a:r>
          </a:p>
        </p:txBody>
      </p:sp>
      <p:sp>
        <p:nvSpPr>
          <p:cNvPr id="5" name="İçerik Yer Tutucusu 4"/>
          <p:cNvSpPr>
            <a:spLocks noGrp="1"/>
          </p:cNvSpPr>
          <p:nvPr>
            <p:ph idx="1"/>
          </p:nvPr>
        </p:nvSpPr>
        <p:spPr>
          <a:xfrm>
            <a:off x="1097280" y="1064999"/>
            <a:ext cx="5480802" cy="4804095"/>
          </a:xfrm>
        </p:spPr>
        <p:txBody>
          <a:bodyPr/>
          <a:lstStyle/>
          <a:p>
            <a:r>
              <a:rPr lang="tr-TR" dirty="0"/>
              <a:t>Devam etmek için Tamam butonuna tıklayın. Ayrıca Gelecek oturumlarda sertifikaya her zaman güven kutusunu işaretleyebilirsiniz. Bu sayede </a:t>
            </a:r>
            <a:r>
              <a:rPr lang="tr-TR" dirty="0" err="1"/>
              <a:t>FileZilla</a:t>
            </a:r>
            <a:r>
              <a:rPr lang="tr-TR" dirty="0"/>
              <a:t> FTP programında oluşturulan her FTP bağlantısı için aynı işlemi tekrarlamanız gerekmez.</a:t>
            </a:r>
          </a:p>
          <a:p>
            <a:endParaRPr lang="tr-TR" dirty="0"/>
          </a:p>
          <a:p>
            <a:r>
              <a:rPr lang="tr-TR" dirty="0"/>
              <a:t>Eğer bağlantı başarılı olduysa, FTP sunucunuzun dizin listesini görebiliyor olmalısınız.</a:t>
            </a:r>
          </a:p>
        </p:txBody>
      </p:sp>
      <p:pic>
        <p:nvPicPr>
          <p:cNvPr id="17411" name="Picture 3" descr="FileZilla FTP Bağlanma"/>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481" t="4609" r="5585" b="10908"/>
          <a:stretch/>
        </p:blipFill>
        <p:spPr bwMode="auto">
          <a:xfrm>
            <a:off x="6640773" y="1184989"/>
            <a:ext cx="5190444" cy="37509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5332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FileZilla</a:t>
            </a:r>
            <a:r>
              <a:rPr lang="tr-TR" dirty="0"/>
              <a:t> FTP İstemcisi</a:t>
            </a:r>
          </a:p>
        </p:txBody>
      </p:sp>
      <p:sp>
        <p:nvSpPr>
          <p:cNvPr id="3" name="İçerik Yer Tutucusu 2"/>
          <p:cNvSpPr>
            <a:spLocks noGrp="1"/>
          </p:cNvSpPr>
          <p:nvPr>
            <p:ph idx="1"/>
          </p:nvPr>
        </p:nvSpPr>
        <p:spPr/>
        <p:txBody>
          <a:bodyPr/>
          <a:lstStyle/>
          <a:p>
            <a:r>
              <a:rPr lang="tr-TR" dirty="0"/>
              <a:t>Eğer 530 </a:t>
            </a:r>
            <a:r>
              <a:rPr lang="tr-TR" dirty="0" err="1"/>
              <a:t>Login</a:t>
            </a:r>
            <a:r>
              <a:rPr lang="tr-TR" dirty="0"/>
              <a:t> </a:t>
            </a:r>
            <a:r>
              <a:rPr lang="tr-TR" dirty="0" err="1"/>
              <a:t>Authentication</a:t>
            </a:r>
            <a:r>
              <a:rPr lang="tr-TR" dirty="0"/>
              <a:t> </a:t>
            </a:r>
            <a:r>
              <a:rPr lang="tr-TR" dirty="0" err="1"/>
              <a:t>failed</a:t>
            </a:r>
            <a:r>
              <a:rPr lang="tr-TR" dirty="0"/>
              <a:t> hatası alırsanız, şifrenizi veya kullanıcı adınızı yanlış girmişsiniz demektir. Bu bilgileri kontrol edip yeniden bağlanmayı deneyin.</a:t>
            </a:r>
          </a:p>
          <a:p>
            <a:r>
              <a:rPr lang="tr-TR" dirty="0" smtClean="0"/>
              <a:t>Eğer </a:t>
            </a:r>
            <a:r>
              <a:rPr lang="tr-TR" dirty="0" err="1"/>
              <a:t>FileZilla</a:t>
            </a:r>
            <a:r>
              <a:rPr lang="tr-TR" dirty="0"/>
              <a:t> FTP programı Connection </a:t>
            </a:r>
            <a:r>
              <a:rPr lang="tr-TR" dirty="0" err="1"/>
              <a:t>established</a:t>
            </a:r>
            <a:r>
              <a:rPr lang="tr-TR" dirty="0"/>
              <a:t>, </a:t>
            </a:r>
            <a:r>
              <a:rPr lang="tr-TR" dirty="0" err="1"/>
              <a:t>initializing</a:t>
            </a:r>
            <a:r>
              <a:rPr lang="tr-TR" dirty="0"/>
              <a:t> TLS... cevabı veriyor ve bağlantı açılmıyorsa, Dosya -&gt; Site Yöneticisi bölümünü açın ve Şifreleme bölümünü Yalnız düz FTP kullanılsın (düşük güvenlik) olarak değiştirin.</a:t>
            </a:r>
          </a:p>
        </p:txBody>
      </p:sp>
      <p:pic>
        <p:nvPicPr>
          <p:cNvPr id="18435" name="Picture 3" descr="FileZilla FTP programı düz ftp kullanım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1411" y="4434535"/>
            <a:ext cx="4792065" cy="68797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1324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a:xfrm>
            <a:off x="615820" y="1064999"/>
            <a:ext cx="10468075" cy="4804095"/>
          </a:xfrm>
        </p:spPr>
        <p:txBody>
          <a:bodyPr>
            <a:normAutofit/>
          </a:bodyPr>
          <a:lstStyle/>
          <a:p>
            <a:r>
              <a:rPr lang="tr-TR" dirty="0"/>
              <a:t>1- </a:t>
            </a:r>
            <a:r>
              <a:rPr lang="tr-TR" dirty="0">
                <a:hlinkClick r:id="rId2"/>
              </a:rPr>
              <a:t>https://</a:t>
            </a:r>
            <a:r>
              <a:rPr lang="tr-TR" dirty="0" smtClean="0">
                <a:hlinkClick r:id="rId2"/>
              </a:rPr>
              <a:t>www.hostinger.web.tr/rehberler/filezilla-kullanimi-ftp-hesabina-baglanma</a:t>
            </a:r>
            <a:r>
              <a:rPr lang="tr-TR" dirty="0" smtClean="0"/>
              <a:t> </a:t>
            </a:r>
            <a:r>
              <a:rPr lang="tr-TR" dirty="0" smtClean="0"/>
              <a:t>E.T</a:t>
            </a:r>
            <a:r>
              <a:rPr lang="tr-TR" dirty="0" smtClean="0"/>
              <a:t>.:30.01.2020</a:t>
            </a:r>
          </a:p>
          <a:p>
            <a:endParaRPr lang="tr-TR" dirty="0"/>
          </a:p>
        </p:txBody>
      </p:sp>
    </p:spTree>
    <p:extLst>
      <p:ext uri="{BB962C8B-B14F-4D97-AF65-F5344CB8AC3E}">
        <p14:creationId xmlns:p14="http://schemas.microsoft.com/office/powerpoint/2010/main" val="3564542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Sunucuya siteyi yükleme</a:t>
            </a:r>
            <a:endParaRPr lang="tr-TR" dirty="0"/>
          </a:p>
        </p:txBody>
      </p:sp>
      <p:sp>
        <p:nvSpPr>
          <p:cNvPr id="3" name="İçerik Yer Tutucusu 2"/>
          <p:cNvSpPr>
            <a:spLocks noGrp="1"/>
          </p:cNvSpPr>
          <p:nvPr>
            <p:ph idx="1"/>
          </p:nvPr>
        </p:nvSpPr>
        <p:spPr/>
        <p:txBody>
          <a:bodyPr/>
          <a:lstStyle/>
          <a:p>
            <a:r>
              <a:rPr lang="tr-TR" dirty="0" smtClean="0"/>
              <a:t>Oluşturduğunuz siteyi FTP hizmeti aracılığıyla sunucuya yüklenebilir.</a:t>
            </a:r>
          </a:p>
          <a:p>
            <a:r>
              <a:rPr lang="tr-TR" dirty="0" smtClean="0"/>
              <a:t>Bunun için öncelikle sunucuda FTP hizmeti kullanılarak kullanıcı adı ve parola oluşturulmalıdır.</a:t>
            </a:r>
          </a:p>
          <a:p>
            <a:r>
              <a:rPr lang="tr-TR" dirty="0" smtClean="0"/>
              <a:t>Sonrasında bir FTP istemci uygulamasıyla sitenize ait dosyalar sunucuya yüklenir. </a:t>
            </a:r>
            <a:endParaRPr lang="tr-TR" dirty="0"/>
          </a:p>
        </p:txBody>
      </p:sp>
    </p:spTree>
    <p:extLst>
      <p:ext uri="{BB962C8B-B14F-4D97-AF65-F5344CB8AC3E}">
        <p14:creationId xmlns:p14="http://schemas.microsoft.com/office/powerpoint/2010/main" val="1867413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FileZilla</a:t>
            </a:r>
            <a:r>
              <a:rPr lang="tr-TR" dirty="0" smtClean="0"/>
              <a:t> FTP İstemcisi</a:t>
            </a:r>
            <a:endParaRPr lang="tr-TR" dirty="0"/>
          </a:p>
        </p:txBody>
      </p:sp>
      <p:sp>
        <p:nvSpPr>
          <p:cNvPr id="3" name="İçerik Yer Tutucusu 2"/>
          <p:cNvSpPr>
            <a:spLocks noGrp="1"/>
          </p:cNvSpPr>
          <p:nvPr>
            <p:ph idx="1"/>
          </p:nvPr>
        </p:nvSpPr>
        <p:spPr>
          <a:xfrm>
            <a:off x="916952" y="1064999"/>
            <a:ext cx="4734353" cy="4804095"/>
          </a:xfrm>
        </p:spPr>
        <p:txBody>
          <a:bodyPr/>
          <a:lstStyle/>
          <a:p>
            <a:r>
              <a:rPr lang="tr-TR" dirty="0" err="1"/>
              <a:t>FileZilla</a:t>
            </a:r>
            <a:r>
              <a:rPr lang="tr-TR" dirty="0"/>
              <a:t> FTP programına site eklemek için yapmanız gereken </a:t>
            </a:r>
            <a:r>
              <a:rPr lang="tr-TR" dirty="0" err="1"/>
              <a:t>FileZilla’yı</a:t>
            </a:r>
            <a:r>
              <a:rPr lang="tr-TR" dirty="0"/>
              <a:t> açmak ve </a:t>
            </a:r>
            <a:r>
              <a:rPr lang="tr-TR" b="1" dirty="0"/>
              <a:t>Site </a:t>
            </a:r>
            <a:r>
              <a:rPr lang="tr-TR" b="1" dirty="0" err="1"/>
              <a:t>Yöneticisi</a:t>
            </a:r>
            <a:r>
              <a:rPr lang="tr-TR" dirty="0" err="1"/>
              <a:t>’ne</a:t>
            </a:r>
            <a:r>
              <a:rPr lang="tr-TR" dirty="0"/>
              <a:t> erişmektir. Site Yöneticisine </a:t>
            </a:r>
            <a:r>
              <a:rPr lang="tr-TR" b="1" dirty="0"/>
              <a:t>CTRL + S (Mac: CMD + S)</a:t>
            </a:r>
            <a:r>
              <a:rPr lang="tr-TR" dirty="0"/>
              <a:t> tuşlarına basarak veya yeni kurulmuş </a:t>
            </a:r>
            <a:r>
              <a:rPr lang="tr-TR" dirty="0" err="1"/>
              <a:t>FileZilla</a:t>
            </a:r>
            <a:r>
              <a:rPr lang="tr-TR" dirty="0"/>
              <a:t> istemcisinde sol üst köşedeki simgeye tıklayarak erişilebilir.</a:t>
            </a:r>
            <a:endParaRPr lang="tr-TR" dirty="0"/>
          </a:p>
        </p:txBody>
      </p:sp>
      <p:pic>
        <p:nvPicPr>
          <p:cNvPr id="12290" name="Picture 2" descr="FileZilla Kullanımı - Yeni Si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1305" y="1036322"/>
            <a:ext cx="6352706" cy="48327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8313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FileZilla</a:t>
            </a:r>
            <a:r>
              <a:rPr lang="tr-TR" dirty="0"/>
              <a:t> FTP İstemcisi</a:t>
            </a:r>
          </a:p>
        </p:txBody>
      </p:sp>
      <p:sp>
        <p:nvSpPr>
          <p:cNvPr id="3" name="İçerik Yer Tutucusu 2"/>
          <p:cNvSpPr>
            <a:spLocks noGrp="1"/>
          </p:cNvSpPr>
          <p:nvPr>
            <p:ph idx="1"/>
          </p:nvPr>
        </p:nvSpPr>
        <p:spPr>
          <a:xfrm>
            <a:off x="1097280" y="1064999"/>
            <a:ext cx="4230500" cy="4804095"/>
          </a:xfrm>
        </p:spPr>
        <p:txBody>
          <a:bodyPr/>
          <a:lstStyle/>
          <a:p>
            <a:r>
              <a:rPr lang="tr-TR" dirty="0"/>
              <a:t>Site </a:t>
            </a:r>
            <a:r>
              <a:rPr lang="tr-TR" dirty="0" err="1"/>
              <a:t>Yöneticisi’ne</a:t>
            </a:r>
            <a:r>
              <a:rPr lang="tr-TR" dirty="0"/>
              <a:t> başarıyla ulaştığımıza göre şimdi yeni bir site eklemeliyiz. Bunun için </a:t>
            </a:r>
            <a:r>
              <a:rPr lang="tr-TR" b="1" dirty="0"/>
              <a:t>Site Ekle</a:t>
            </a:r>
            <a:r>
              <a:rPr lang="tr-TR" dirty="0"/>
              <a:t> butonuna tıklayın ve gerekli alanları aşağıdaki resimde gösterildiği gibi doldurun</a:t>
            </a:r>
            <a:endParaRPr lang="tr-TR" dirty="0"/>
          </a:p>
        </p:txBody>
      </p:sp>
      <p:pic>
        <p:nvPicPr>
          <p:cNvPr id="13314" name="Picture 2" descr="FileZilla Kullanımı: FTP Detayları"/>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668" t="4108" r="4228" b="8572"/>
          <a:stretch/>
        </p:blipFill>
        <p:spPr bwMode="auto">
          <a:xfrm>
            <a:off x="5654351" y="1185711"/>
            <a:ext cx="6326155" cy="45626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6849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FileZilla</a:t>
            </a:r>
            <a:r>
              <a:rPr lang="tr-TR" dirty="0"/>
              <a:t> FTP İstemcisi</a:t>
            </a:r>
          </a:p>
        </p:txBody>
      </p:sp>
      <p:sp>
        <p:nvSpPr>
          <p:cNvPr id="6" name="Dikdörtgen 5"/>
          <p:cNvSpPr/>
          <p:nvPr/>
        </p:nvSpPr>
        <p:spPr>
          <a:xfrm>
            <a:off x="438540" y="914400"/>
            <a:ext cx="11485984" cy="5262979"/>
          </a:xfrm>
          <a:prstGeom prst="rect">
            <a:avLst/>
          </a:prstGeom>
        </p:spPr>
        <p:txBody>
          <a:bodyPr wrap="square">
            <a:spAutoFit/>
          </a:bodyPr>
          <a:lstStyle/>
          <a:p>
            <a:pPr marL="342900" indent="-342900">
              <a:buFont typeface="Arial" panose="020B0604020202020204" pitchFamily="34" charset="0"/>
              <a:buChar char="•"/>
            </a:pPr>
            <a:r>
              <a:rPr lang="tr-TR" sz="2400" b="1" dirty="0">
                <a:solidFill>
                  <a:srgbClr val="002060"/>
                </a:solidFill>
              </a:rPr>
              <a:t>Host</a:t>
            </a:r>
            <a:r>
              <a:rPr lang="tr-TR" sz="2400" dirty="0">
                <a:solidFill>
                  <a:srgbClr val="002060"/>
                </a:solidFill>
              </a:rPr>
              <a:t> – Bu bilgiyi </a:t>
            </a:r>
            <a:r>
              <a:rPr lang="tr-TR" sz="2400" dirty="0" err="1">
                <a:solidFill>
                  <a:srgbClr val="002060"/>
                </a:solidFill>
              </a:rPr>
              <a:t>hosting</a:t>
            </a:r>
            <a:r>
              <a:rPr lang="tr-TR" sz="2400" dirty="0">
                <a:solidFill>
                  <a:srgbClr val="002060"/>
                </a:solidFill>
              </a:rPr>
              <a:t> sağlayıcınızda bulabilirsiniz. Ancak birçok durumda </a:t>
            </a:r>
            <a:r>
              <a:rPr lang="tr-TR" sz="2400" b="1" dirty="0">
                <a:solidFill>
                  <a:srgbClr val="002060"/>
                </a:solidFill>
              </a:rPr>
              <a:t>ftp.ornek.com</a:t>
            </a:r>
            <a:r>
              <a:rPr lang="tr-TR" sz="2400" dirty="0">
                <a:solidFill>
                  <a:srgbClr val="002060"/>
                </a:solidFill>
              </a:rPr>
              <a:t> şeklinde alan adınızı </a:t>
            </a:r>
            <a:r>
              <a:rPr lang="tr-TR" sz="2400" dirty="0" err="1">
                <a:solidFill>
                  <a:srgbClr val="002060"/>
                </a:solidFill>
              </a:rPr>
              <a:t>host</a:t>
            </a:r>
            <a:r>
              <a:rPr lang="tr-TR" sz="2400" dirty="0">
                <a:solidFill>
                  <a:srgbClr val="002060"/>
                </a:solidFill>
              </a:rPr>
              <a:t> yerine kullanabilirsiniz.</a:t>
            </a:r>
          </a:p>
          <a:p>
            <a:pPr marL="342900" indent="-342900">
              <a:buFont typeface="Arial" panose="020B0604020202020204" pitchFamily="34" charset="0"/>
              <a:buChar char="•"/>
            </a:pPr>
            <a:r>
              <a:rPr lang="tr-TR" sz="2400" dirty="0">
                <a:solidFill>
                  <a:srgbClr val="002060"/>
                </a:solidFill>
              </a:rPr>
              <a:t>Kapı – FTP sunucu veri portu. Varsayılan FTP port numarası 21’dir, ancak bu alan zorunlu değildir.</a:t>
            </a:r>
          </a:p>
          <a:p>
            <a:pPr marL="342900" indent="-342900">
              <a:buFont typeface="Arial" panose="020B0604020202020204" pitchFamily="34" charset="0"/>
              <a:buChar char="•"/>
            </a:pPr>
            <a:r>
              <a:rPr lang="tr-TR" sz="2400" dirty="0">
                <a:solidFill>
                  <a:srgbClr val="002060"/>
                </a:solidFill>
              </a:rPr>
              <a:t>İletişim Kuralı – Herhangi bir ağda dosyaların değiş tokuşu için protokol. Lütfen FTP - Dosya aktarımı iletişim </a:t>
            </a:r>
            <a:r>
              <a:rPr lang="tr-TR" sz="2400" dirty="0" err="1">
                <a:solidFill>
                  <a:srgbClr val="002060"/>
                </a:solidFill>
              </a:rPr>
              <a:t>kuralı’nı</a:t>
            </a:r>
            <a:r>
              <a:rPr lang="tr-TR" sz="2400" dirty="0">
                <a:solidFill>
                  <a:srgbClr val="002060"/>
                </a:solidFill>
              </a:rPr>
              <a:t> seçin.</a:t>
            </a:r>
          </a:p>
          <a:p>
            <a:pPr marL="800100" lvl="1" indent="-342900">
              <a:buFont typeface="Wingdings" panose="05000000000000000000" pitchFamily="2" charset="2"/>
              <a:buChar char="§"/>
            </a:pPr>
            <a:r>
              <a:rPr lang="tr-TR" sz="2400" dirty="0">
                <a:solidFill>
                  <a:srgbClr val="002060"/>
                </a:solidFill>
              </a:rPr>
              <a:t>FTP – Belirli bir İnternet sunucusuna </a:t>
            </a:r>
            <a:r>
              <a:rPr lang="tr-TR" sz="2400" dirty="0" smtClean="0">
                <a:solidFill>
                  <a:srgbClr val="002060"/>
                </a:solidFill>
              </a:rPr>
              <a:t>bağlantı </a:t>
            </a:r>
            <a:r>
              <a:rPr lang="tr-TR" sz="2400" dirty="0">
                <a:solidFill>
                  <a:srgbClr val="002060"/>
                </a:solidFill>
              </a:rPr>
              <a:t>kurmak için özel olarak tasarlanmış bir İnternet servisidir; böylece kullanıcılar dosyalarını bilgisayarlarına </a:t>
            </a:r>
            <a:r>
              <a:rPr lang="tr-TR" sz="2400" dirty="0" smtClean="0">
                <a:solidFill>
                  <a:srgbClr val="002060"/>
                </a:solidFill>
              </a:rPr>
              <a:t>indirebilir veya </a:t>
            </a:r>
            <a:r>
              <a:rPr lang="tr-TR" sz="2400" dirty="0">
                <a:solidFill>
                  <a:srgbClr val="002060"/>
                </a:solidFill>
              </a:rPr>
              <a:t>kendi dosyalarını sunucuya </a:t>
            </a:r>
            <a:r>
              <a:rPr lang="tr-TR" sz="2400" dirty="0" smtClean="0">
                <a:solidFill>
                  <a:srgbClr val="002060"/>
                </a:solidFill>
              </a:rPr>
              <a:t>yükleyebilir.</a:t>
            </a:r>
            <a:endParaRPr lang="tr-TR" sz="2400" dirty="0">
              <a:solidFill>
                <a:srgbClr val="002060"/>
              </a:solidFill>
            </a:endParaRPr>
          </a:p>
          <a:p>
            <a:pPr marL="800100" lvl="1" indent="-342900">
              <a:buFont typeface="Wingdings" panose="05000000000000000000" pitchFamily="2" charset="2"/>
              <a:buChar char="§"/>
            </a:pPr>
            <a:r>
              <a:rPr lang="tr-TR" sz="2400" dirty="0" smtClean="0">
                <a:solidFill>
                  <a:srgbClr val="002060"/>
                </a:solidFill>
              </a:rPr>
              <a:t>SFTP </a:t>
            </a:r>
            <a:r>
              <a:rPr lang="tr-TR" sz="2400" dirty="0">
                <a:solidFill>
                  <a:srgbClr val="002060"/>
                </a:solidFill>
              </a:rPr>
              <a:t>– Güvenli Dosya Aktarım Protokolü, verilerin güvenli ve özel bir veri akışı kullanılarak güvenli bir şekilde aktarılmasını sağlar. SSH2 protokolüyle birlikte kullanılan standart veri aktarım protokolüdür. SFTP sunucuları, 22 numaralı kapı numarasını ve FTP üzerinden SSL/TLS (örtülü </a:t>
            </a:r>
            <a:r>
              <a:rPr lang="tr-TR" sz="2400" dirty="0" err="1">
                <a:solidFill>
                  <a:srgbClr val="002060"/>
                </a:solidFill>
              </a:rPr>
              <a:t>mod</a:t>
            </a:r>
            <a:r>
              <a:rPr lang="tr-TR" sz="2400" dirty="0">
                <a:solidFill>
                  <a:srgbClr val="002060"/>
                </a:solidFill>
              </a:rPr>
              <a:t>) varsayılan olarak 990 numaralı kapıyı kullanır.</a:t>
            </a:r>
          </a:p>
        </p:txBody>
      </p:sp>
    </p:spTree>
    <p:extLst>
      <p:ext uri="{BB962C8B-B14F-4D97-AF65-F5344CB8AC3E}">
        <p14:creationId xmlns:p14="http://schemas.microsoft.com/office/powerpoint/2010/main" val="1382139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FileZilla</a:t>
            </a:r>
            <a:r>
              <a:rPr lang="tr-TR" dirty="0"/>
              <a:t> FTP İstemcisi</a:t>
            </a:r>
          </a:p>
        </p:txBody>
      </p:sp>
      <p:sp>
        <p:nvSpPr>
          <p:cNvPr id="3" name="İçerik Yer Tutucusu 2"/>
          <p:cNvSpPr>
            <a:spLocks noGrp="1"/>
          </p:cNvSpPr>
          <p:nvPr>
            <p:ph idx="1"/>
          </p:nvPr>
        </p:nvSpPr>
        <p:spPr/>
        <p:txBody>
          <a:bodyPr/>
          <a:lstStyle/>
          <a:p>
            <a:pPr>
              <a:buFont typeface="Wingdings" panose="05000000000000000000" pitchFamily="2" charset="2"/>
              <a:buChar char="§"/>
            </a:pPr>
            <a:r>
              <a:rPr lang="tr-TR" b="1" dirty="0"/>
              <a:t>Şifreleme</a:t>
            </a:r>
            <a:r>
              <a:rPr lang="tr-TR" dirty="0"/>
              <a:t> – Verinizin nasıl şifreleneceğini seçin. Yalnız düz FTP kullanılsın (düşük güvenlik) seçeneğini kullanmanızı öneririz. Çünkü diğer seçenekler sertifikalar oluşturmanızı ve bazı diğer yapılandırmalar yapmanızı gerektirir. Eğer başka bir şifreleme türü ile sunucunuza bağlanmak isterseniz, lütfen </a:t>
            </a:r>
            <a:r>
              <a:rPr lang="tr-TR" dirty="0" err="1"/>
              <a:t>hosting</a:t>
            </a:r>
            <a:r>
              <a:rPr lang="tr-TR" dirty="0"/>
              <a:t> sağlayıcınız ile görüşün ve onlar size yardımcı olacaklardır.</a:t>
            </a:r>
          </a:p>
          <a:p>
            <a:endParaRPr lang="tr-TR" dirty="0"/>
          </a:p>
        </p:txBody>
      </p:sp>
    </p:spTree>
    <p:extLst>
      <p:ext uri="{BB962C8B-B14F-4D97-AF65-F5344CB8AC3E}">
        <p14:creationId xmlns:p14="http://schemas.microsoft.com/office/powerpoint/2010/main" val="4090834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FileZilla</a:t>
            </a:r>
            <a:r>
              <a:rPr lang="tr-TR" dirty="0"/>
              <a:t> FTP İstemcisi</a:t>
            </a:r>
          </a:p>
        </p:txBody>
      </p:sp>
      <p:sp>
        <p:nvSpPr>
          <p:cNvPr id="3" name="İçerik Yer Tutucusu 2"/>
          <p:cNvSpPr>
            <a:spLocks noGrp="1"/>
          </p:cNvSpPr>
          <p:nvPr>
            <p:ph idx="1"/>
          </p:nvPr>
        </p:nvSpPr>
        <p:spPr/>
        <p:txBody>
          <a:bodyPr/>
          <a:lstStyle/>
          <a:p>
            <a:r>
              <a:rPr lang="tr-TR" b="1" dirty="0"/>
              <a:t>Oturum</a:t>
            </a:r>
            <a:r>
              <a:rPr lang="tr-TR" dirty="0"/>
              <a:t> </a:t>
            </a:r>
            <a:r>
              <a:rPr lang="tr-TR" b="1" dirty="0"/>
              <a:t>Açma</a:t>
            </a:r>
            <a:r>
              <a:rPr lang="tr-TR" dirty="0"/>
              <a:t> </a:t>
            </a:r>
            <a:r>
              <a:rPr lang="tr-TR" b="1" dirty="0"/>
              <a:t>Türü</a:t>
            </a:r>
            <a:r>
              <a:rPr lang="tr-TR" dirty="0"/>
              <a:t> – Gerçekleşecek oturum açma türü. Uygun olanı </a:t>
            </a:r>
            <a:r>
              <a:rPr lang="tr-TR" dirty="0" err="1"/>
              <a:t>seçmelisiniz.</a:t>
            </a:r>
            <a:r>
              <a:rPr lang="tr-TR" b="1" dirty="0" err="1"/>
              <a:t>Anonim</a:t>
            </a:r>
            <a:r>
              <a:rPr lang="tr-TR" dirty="0"/>
              <a:t> – Kullanıcı adı ve şifre seçemezsiniz. Bu durumda kullanıcı adı her zaman “</a:t>
            </a:r>
            <a:r>
              <a:rPr lang="tr-TR" dirty="0" err="1"/>
              <a:t>anonim”dir</a:t>
            </a:r>
            <a:r>
              <a:rPr lang="tr-TR" dirty="0"/>
              <a:t>.</a:t>
            </a:r>
          </a:p>
          <a:p>
            <a:r>
              <a:rPr lang="tr-TR" b="1" dirty="0"/>
              <a:t>Normal</a:t>
            </a:r>
            <a:r>
              <a:rPr lang="tr-TR" dirty="0"/>
              <a:t> – Kullanıcı adı ve eğer gerekliyse şifre girmelisiniz.</a:t>
            </a:r>
          </a:p>
          <a:p>
            <a:r>
              <a:rPr lang="tr-TR" b="1" dirty="0"/>
              <a:t>Parola</a:t>
            </a:r>
            <a:r>
              <a:rPr lang="tr-TR" dirty="0"/>
              <a:t> </a:t>
            </a:r>
            <a:r>
              <a:rPr lang="tr-TR" b="1" dirty="0"/>
              <a:t>sorulan</a:t>
            </a:r>
            <a:r>
              <a:rPr lang="tr-TR" dirty="0"/>
              <a:t> – </a:t>
            </a:r>
            <a:r>
              <a:rPr lang="tr-TR" dirty="0" err="1"/>
              <a:t>FileZilla</a:t>
            </a:r>
            <a:r>
              <a:rPr lang="tr-TR" dirty="0"/>
              <a:t> giriş esnasında şifre sorar ve oturum boyunca şifreyi hatırlar.</a:t>
            </a:r>
          </a:p>
          <a:p>
            <a:r>
              <a:rPr lang="tr-TR" b="1" dirty="0"/>
              <a:t>Etkileşimli</a:t>
            </a:r>
            <a:r>
              <a:rPr lang="tr-TR" dirty="0"/>
              <a:t> – </a:t>
            </a:r>
            <a:r>
              <a:rPr lang="tr-TR" dirty="0" err="1"/>
              <a:t>FileZilla</a:t>
            </a:r>
            <a:r>
              <a:rPr lang="tr-TR" dirty="0"/>
              <a:t> giriş esnasında şifre sorar ve sunucuya her yeni bağlantı kurulumunda tekrar şifre sorar.</a:t>
            </a:r>
          </a:p>
          <a:p>
            <a:r>
              <a:rPr lang="tr-TR" b="1" dirty="0"/>
              <a:t>Hesap</a:t>
            </a:r>
            <a:r>
              <a:rPr lang="tr-TR" dirty="0"/>
              <a:t> – Bunu seçmek yer imleri ayarlarında “Hesap” kısmını aktifleştirir. Bu hesap türü yalnızca FTP içindir; SFTP desteklemez.</a:t>
            </a:r>
          </a:p>
          <a:p>
            <a:endParaRPr lang="tr-TR" dirty="0"/>
          </a:p>
        </p:txBody>
      </p:sp>
    </p:spTree>
    <p:extLst>
      <p:ext uri="{BB962C8B-B14F-4D97-AF65-F5344CB8AC3E}">
        <p14:creationId xmlns:p14="http://schemas.microsoft.com/office/powerpoint/2010/main" val="1132449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FileZilla</a:t>
            </a:r>
            <a:r>
              <a:rPr lang="tr-TR" dirty="0"/>
              <a:t> FTP İstemcisi</a:t>
            </a:r>
          </a:p>
        </p:txBody>
      </p:sp>
      <p:sp>
        <p:nvSpPr>
          <p:cNvPr id="3" name="İçerik Yer Tutucusu 2"/>
          <p:cNvSpPr>
            <a:spLocks noGrp="1"/>
          </p:cNvSpPr>
          <p:nvPr>
            <p:ph idx="1"/>
          </p:nvPr>
        </p:nvSpPr>
        <p:spPr/>
        <p:txBody>
          <a:bodyPr/>
          <a:lstStyle/>
          <a:p>
            <a:r>
              <a:rPr lang="tr-TR" b="1" dirty="0"/>
              <a:t>Kullanıcı</a:t>
            </a:r>
            <a:r>
              <a:rPr lang="tr-TR" dirty="0"/>
              <a:t> – Bağlantı kurulurken kullanılacak FTP kullanıcı adı.</a:t>
            </a:r>
          </a:p>
          <a:p>
            <a:r>
              <a:rPr lang="tr-TR" b="1" dirty="0"/>
              <a:t>Parola</a:t>
            </a:r>
            <a:r>
              <a:rPr lang="tr-TR" dirty="0"/>
              <a:t> – FTP kullanıcısının şifresi.</a:t>
            </a:r>
          </a:p>
          <a:p>
            <a:r>
              <a:rPr lang="tr-TR" b="1" dirty="0"/>
              <a:t>Oturum Açma </a:t>
            </a:r>
            <a:r>
              <a:rPr lang="tr-TR" b="1" dirty="0" err="1"/>
              <a:t>Türü</a:t>
            </a:r>
            <a:r>
              <a:rPr lang="tr-TR" dirty="0" err="1"/>
              <a:t>’nüzü</a:t>
            </a:r>
            <a:r>
              <a:rPr lang="tr-TR" dirty="0"/>
              <a:t> </a:t>
            </a:r>
            <a:r>
              <a:rPr lang="tr-TR" b="1" dirty="0"/>
              <a:t>Normal</a:t>
            </a:r>
            <a:r>
              <a:rPr lang="tr-TR" dirty="0"/>
              <a:t> olarak ayarlamalı ve kullanıcı adınızla şifrenizi yazmalısınız.</a:t>
            </a:r>
            <a:endParaRPr lang="tr-TR" dirty="0"/>
          </a:p>
        </p:txBody>
      </p:sp>
    </p:spTree>
    <p:extLst>
      <p:ext uri="{BB962C8B-B14F-4D97-AF65-F5344CB8AC3E}">
        <p14:creationId xmlns:p14="http://schemas.microsoft.com/office/powerpoint/2010/main" val="3650833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FileZilla</a:t>
            </a:r>
            <a:r>
              <a:rPr lang="tr-TR" dirty="0"/>
              <a:t> FTP İstemcisi</a:t>
            </a:r>
          </a:p>
        </p:txBody>
      </p:sp>
      <p:sp>
        <p:nvSpPr>
          <p:cNvPr id="3" name="İçerik Yer Tutucusu 2"/>
          <p:cNvSpPr>
            <a:spLocks noGrp="1"/>
          </p:cNvSpPr>
          <p:nvPr>
            <p:ph idx="1"/>
          </p:nvPr>
        </p:nvSpPr>
        <p:spPr>
          <a:xfrm>
            <a:off x="1097280" y="1064999"/>
            <a:ext cx="6479177" cy="4804095"/>
          </a:xfrm>
        </p:spPr>
        <p:txBody>
          <a:bodyPr/>
          <a:lstStyle/>
          <a:p>
            <a:r>
              <a:rPr lang="tr-TR" dirty="0"/>
              <a:t>Tüm bilgileri girdiğinizde, şifreniz ve diğer tüm bilgilerin doğru olduğunu bir kez daha kontrol edin ve  Bağlan veya Tamam butonlarına basıp sunucuya bağlanın.</a:t>
            </a:r>
          </a:p>
          <a:p>
            <a:r>
              <a:rPr lang="tr-TR" dirty="0" smtClean="0"/>
              <a:t>Bunu </a:t>
            </a:r>
            <a:r>
              <a:rPr lang="tr-TR" dirty="0"/>
              <a:t>yapmadan önce, şifreniz ve diğer tüm bilgilerin doğru olduğunu tekrar kontrol edin.</a:t>
            </a:r>
          </a:p>
          <a:p>
            <a:r>
              <a:rPr lang="tr-TR" dirty="0" smtClean="0"/>
              <a:t>Eğer </a:t>
            </a:r>
            <a:r>
              <a:rPr lang="tr-TR" dirty="0"/>
              <a:t>ayarlarınızdaki Şifreleme bölümünde Olabiliyorsa TLS üzerinden açıkta FTP kullanılsın yazıyorsa, TLS sertifikası inceleme ekranı karşınıza çıkabilir.</a:t>
            </a:r>
          </a:p>
        </p:txBody>
      </p:sp>
      <p:pic>
        <p:nvPicPr>
          <p:cNvPr id="5" name="İçerik Yer Tutucusu 3"/>
          <p:cNvPicPr>
            <a:picLocks noChangeAspect="1"/>
          </p:cNvPicPr>
          <p:nvPr/>
        </p:nvPicPr>
        <p:blipFill>
          <a:blip r:embed="rId2"/>
          <a:stretch>
            <a:fillRect/>
          </a:stretch>
        </p:blipFill>
        <p:spPr>
          <a:xfrm>
            <a:off x="7576457" y="1215918"/>
            <a:ext cx="4159542" cy="3562071"/>
          </a:xfrm>
          <a:prstGeom prst="rect">
            <a:avLst/>
          </a:prstGeom>
        </p:spPr>
      </p:pic>
    </p:spTree>
    <p:extLst>
      <p:ext uri="{BB962C8B-B14F-4D97-AF65-F5344CB8AC3E}">
        <p14:creationId xmlns:p14="http://schemas.microsoft.com/office/powerpoint/2010/main" val="1584822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nmyo">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id="{98FC9F39-2869-4FEB-A3F1-4BD57F75EF41}" vid="{728FA77C-9B79-4EDE-B446-6FF140AB3617}"/>
    </a:ext>
  </a:extLst>
</a:theme>
</file>

<file path=docProps/app.xml><?xml version="1.0" encoding="utf-8"?>
<Properties xmlns="http://schemas.openxmlformats.org/officeDocument/2006/extended-properties" xmlns:vt="http://schemas.openxmlformats.org/officeDocument/2006/docPropsVTypes">
  <Template>nmyo</Template>
  <TotalTime>2390</TotalTime>
  <Words>458</Words>
  <Application>Microsoft Office PowerPoint</Application>
  <PresentationFormat>Geniş ekran</PresentationFormat>
  <Paragraphs>41</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Times New Roman</vt:lpstr>
      <vt:lpstr>Wingdings</vt:lpstr>
      <vt:lpstr>nmyo</vt:lpstr>
      <vt:lpstr>Yer Sağlayıcı Belirleme Ve Yükleme</vt:lpstr>
      <vt:lpstr>Sunucuya siteyi yükleme</vt:lpstr>
      <vt:lpstr>FileZilla FTP İstemcisi</vt:lpstr>
      <vt:lpstr>FileZilla FTP İstemcisi</vt:lpstr>
      <vt:lpstr>FileZilla FTP İstemcisi</vt:lpstr>
      <vt:lpstr>FileZilla FTP İstemcisi</vt:lpstr>
      <vt:lpstr>FileZilla FTP İstemcisi</vt:lpstr>
      <vt:lpstr>FileZilla FTP İstemcisi</vt:lpstr>
      <vt:lpstr>FileZilla FTP İstemcisi</vt:lpstr>
      <vt:lpstr>FileZilla FTP İstemcisi</vt:lpstr>
      <vt:lpstr>FileZilla FTP İstemcisi</vt:lpstr>
      <vt:lpstr>Kaynakça</vt:lpstr>
    </vt:vector>
  </TitlesOfParts>
  <Company>MoTuN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Salih</dc:creator>
  <cp:lastModifiedBy>Salih</cp:lastModifiedBy>
  <cp:revision>121</cp:revision>
  <dcterms:created xsi:type="dcterms:W3CDTF">2020-01-26T08:38:28Z</dcterms:created>
  <dcterms:modified xsi:type="dcterms:W3CDTF">2020-02-09T21:17:25Z</dcterms:modified>
</cp:coreProperties>
</file>