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prism dir="l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Ekstremite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0" y="3786738"/>
            <a:ext cx="9144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Uzm. Fzt. Kağan </a:t>
            </a:r>
            <a:r>
              <a:rPr lang="en" sz="2400"/>
              <a:t>Yücel 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9760" y="0"/>
            <a:ext cx="566448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9837" y="0"/>
            <a:ext cx="528432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3012822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4250" y="61913"/>
            <a:ext cx="5619750" cy="673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261" y="1"/>
            <a:ext cx="240232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0362" y="0"/>
            <a:ext cx="2699425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7363" y="109538"/>
            <a:ext cx="5629275" cy="663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6310" y="0"/>
            <a:ext cx="521137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1573" y="0"/>
            <a:ext cx="548085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087185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1003" y="0"/>
            <a:ext cx="385974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2909" y="0"/>
            <a:ext cx="317109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" name="Shape 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3075" y="23813"/>
            <a:ext cx="5657850" cy="681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" name="Shape 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8267" y="0"/>
            <a:ext cx="5447463" cy="6857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500" y="128588"/>
            <a:ext cx="4953000" cy="660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388" y="0"/>
            <a:ext cx="63432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5886" y="0"/>
            <a:ext cx="4312227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9775" y="0"/>
            <a:ext cx="544444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9549" y="0"/>
            <a:ext cx="5284903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8788" y="38100"/>
            <a:ext cx="5686425" cy="67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ight 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Ekran Gösterisi (4:3)</PresentationFormat>
  <Paragraphs>2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Light Gradient</vt:lpstr>
      <vt:lpstr>Ekstremite Egzersizleri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Ekstremite Egzersizleri</dc:title>
  <cp:lastModifiedBy>ayşegül</cp:lastModifiedBy>
  <cp:revision>1</cp:revision>
  <dcterms:modified xsi:type="dcterms:W3CDTF">2018-03-02T09:36:50Z</dcterms:modified>
</cp:coreProperties>
</file>