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5"/>
                </a:solidFill>
              </a:rPr>
              <a:t>GİYİM 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924944"/>
            <a:ext cx="7745505" cy="748605"/>
          </a:xfrm>
        </p:spPr>
        <p:txBody>
          <a:bodyPr>
            <a:normAutofit fontScale="92500"/>
          </a:bodyPr>
          <a:lstStyle/>
          <a:p>
            <a:pPr algn="just"/>
            <a:r>
              <a:rPr lang="tr-TR" dirty="0" smtClean="0"/>
              <a:t>İletişimin başlangıcını oluşturduğundan çok önemlidir.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840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İnsanlar görünümlerine göre karşılanır, kişiliklerine ve bilgilerine göre uğurlanırlar.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6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2692821"/>
          </a:xfrm>
        </p:spPr>
        <p:txBody>
          <a:bodyPr/>
          <a:lstStyle/>
          <a:p>
            <a:pPr algn="just"/>
            <a:r>
              <a:rPr lang="tr-TR" dirty="0" smtClean="0"/>
              <a:t>Kişinin her davetin niteliği ve saatine göre Alt ve Üst sınırları zorlamadan uygun giyimde olmaları önemlidir.</a:t>
            </a: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722385" cy="341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5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606752" cy="37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6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315395" cy="431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1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68" y="2247900"/>
            <a:ext cx="387826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90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Resmi toplantılarda törenlerde yöneticilerin giyimlerine ekstra titizlik göstermeleri gerekmektedir.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0968"/>
            <a:ext cx="5033566" cy="300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360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67</TotalTime>
  <Words>45</Words>
  <Application>Microsoft Office PowerPoint</Application>
  <PresentationFormat>Ekran Gösterisi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Cilt</vt:lpstr>
      <vt:lpstr>GİYİM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HİTAP</dc:title>
  <dc:creator>Ali Münüsoğlu</dc:creator>
  <cp:lastModifiedBy>hatice</cp:lastModifiedBy>
  <cp:revision>11</cp:revision>
  <dcterms:created xsi:type="dcterms:W3CDTF">2019-04-14T14:30:27Z</dcterms:created>
  <dcterms:modified xsi:type="dcterms:W3CDTF">2020-02-04T12:29:43Z</dcterms:modified>
</cp:coreProperties>
</file>