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59" r:id="rId3"/>
    <p:sldId id="260" r:id="rId4"/>
    <p:sldId id="261" r:id="rId5"/>
    <p:sldId id="262" r:id="rId6"/>
    <p:sldId id="263" r:id="rId7"/>
    <p:sldId id="264" r:id="rId8"/>
    <p:sldId id="265" r:id="rId9"/>
    <p:sldId id="267" r:id="rId10"/>
    <p:sldId id="268" r:id="rId11"/>
    <p:sldId id="269" r:id="rId12"/>
    <p:sldId id="27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14</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M</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üziği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Bansuri</a:t>
            </a:r>
            <a:r>
              <a:rPr lang="tr-TR" dirty="0"/>
              <a:t>: (</a:t>
            </a:r>
            <a:r>
              <a:rPr lang="tr-TR" dirty="0" err="1"/>
              <a:t>Fülüt</a:t>
            </a:r>
            <a:r>
              <a:rPr lang="tr-TR" dirty="0"/>
              <a:t>) İki tiptir, yan olanı daha popülerdir. Yerel halk müziği ve klasik müzikte rahatlıkla kullanılabilir</a:t>
            </a:r>
            <a:r>
              <a:rPr lang="tr-TR" dirty="0" smtClean="0"/>
              <a:t>.</a:t>
            </a:r>
          </a:p>
          <a:p>
            <a:pPr algn="ctr"/>
            <a:endParaRPr lang="tr-TR" dirty="0"/>
          </a:p>
          <a:p>
            <a:pPr algn="ctr"/>
            <a:r>
              <a:rPr lang="tr-TR" dirty="0" err="1"/>
              <a:t>Harmonium</a:t>
            </a:r>
            <a:r>
              <a:rPr lang="tr-TR" dirty="0"/>
              <a:t>: Bir kutu içinde bulunan, Piyano tuşları gibi beyaz-siyah tuşlardan oluşan ve arkasındaki körüğün bastığı hava ile ses çıkaran bir müzik aletidir. Akorda gerek yoktur, tekdüze yumuşak bir ses çıkarır. Müzisyenler tarafından sıklıkla kullanılır.</a:t>
            </a:r>
          </a:p>
          <a:p>
            <a:pPr algn="ctr"/>
            <a:endParaRPr lang="tr-TR" dirty="0"/>
          </a:p>
        </p:txBody>
      </p:sp>
    </p:spTree>
    <p:extLst>
      <p:ext uri="{BB962C8B-B14F-4D97-AF65-F5344CB8AC3E}">
        <p14:creationId xmlns:p14="http://schemas.microsoft.com/office/powerpoint/2010/main" val="464673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a:bodyPr>
          <a:lstStyle/>
          <a:p>
            <a:pPr algn="ctr"/>
            <a:r>
              <a:rPr lang="tr-TR" dirty="0" err="1"/>
              <a:t>Sarangi</a:t>
            </a:r>
            <a:r>
              <a:rPr lang="tr-TR" dirty="0"/>
              <a:t>: Yayla çalınan telli bir halk sazıdır. Bununla büyük konserler verilir. Konser tipi olan alet, 60 cm. uzunluğunda tahtadan bir parçadan oluşur. Çukur yeri </a:t>
            </a:r>
            <a:r>
              <a:rPr lang="tr-TR" dirty="0" err="1"/>
              <a:t>genişçedir</a:t>
            </a:r>
            <a:r>
              <a:rPr lang="tr-TR" dirty="0"/>
              <a:t>, aşağı kısma doğru biraz daralır. Dört telli, kirişli bir alettir. Parmakları tellere bastırıp yayı teller üstünde gezdirerek çalınır. Kuzey Hindistan’da bu sazın yüzlerce halk tipi çeşitlemeleri vardır.</a:t>
            </a:r>
          </a:p>
          <a:p>
            <a:pPr algn="ctr"/>
            <a:endParaRPr lang="tr-TR" dirty="0"/>
          </a:p>
        </p:txBody>
      </p:sp>
    </p:spTree>
    <p:extLst>
      <p:ext uri="{BB962C8B-B14F-4D97-AF65-F5344CB8AC3E}">
        <p14:creationId xmlns:p14="http://schemas.microsoft.com/office/powerpoint/2010/main" val="1941937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Sarod</a:t>
            </a:r>
            <a:r>
              <a:rPr lang="tr-TR" dirty="0"/>
              <a:t>: Tahta gövdeli bir tür lavtadır. Sap kısmı çelik kaplamadır. Dört ana, dört yardımcı telden ve bir düzine titreştiriciden oluşur. Orta Asya’daki </a:t>
            </a:r>
            <a:r>
              <a:rPr lang="tr-TR" dirty="0" err="1"/>
              <a:t>ud’un</a:t>
            </a:r>
            <a:r>
              <a:rPr lang="tr-TR" dirty="0"/>
              <a:t> geliştirilmesiyle oluşturulduğu söylenir. </a:t>
            </a:r>
            <a:r>
              <a:rPr lang="tr-TR" dirty="0" err="1"/>
              <a:t>Ustad</a:t>
            </a:r>
            <a:r>
              <a:rPr lang="tr-TR" dirty="0"/>
              <a:t> </a:t>
            </a:r>
            <a:r>
              <a:rPr lang="tr-TR" dirty="0" err="1"/>
              <a:t>Amcad</a:t>
            </a:r>
            <a:r>
              <a:rPr lang="tr-TR" dirty="0"/>
              <a:t> Ali Han bir </a:t>
            </a:r>
            <a:r>
              <a:rPr lang="tr-TR" dirty="0" err="1"/>
              <a:t>sarod</a:t>
            </a:r>
            <a:r>
              <a:rPr lang="tr-TR" dirty="0"/>
              <a:t> üstadıdır.</a:t>
            </a:r>
          </a:p>
          <a:p>
            <a:pPr algn="ctr"/>
            <a:endParaRPr lang="tr-TR" dirty="0"/>
          </a:p>
        </p:txBody>
      </p:sp>
    </p:spTree>
    <p:extLst>
      <p:ext uri="{BB962C8B-B14F-4D97-AF65-F5344CB8AC3E}">
        <p14:creationId xmlns:p14="http://schemas.microsoft.com/office/powerpoint/2010/main" val="1894137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Hint müziğinin tarihçesi binyıllar ötesine, Veda devrine kadar geri gider. Pek çok Hint ilahisi melodilerle okunarak günümüze dek taşınmıştır. </a:t>
            </a:r>
            <a:r>
              <a:rPr lang="tr-TR" dirty="0" err="1"/>
              <a:t>Sâmaveda</a:t>
            </a:r>
            <a:r>
              <a:rPr lang="tr-TR" dirty="0"/>
              <a:t> “Melodi Bilgisi” </a:t>
            </a:r>
            <a:r>
              <a:rPr lang="tr-TR" dirty="0" err="1"/>
              <a:t>dir</a:t>
            </a:r>
            <a:r>
              <a:rPr lang="tr-TR" dirty="0"/>
              <a:t> ve Rigveda ilahilerinin nasıl okunacağını gösterir.</a:t>
            </a:r>
          </a:p>
          <a:p>
            <a:pPr algn="ct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En eski “Müzik ve Dans Bilgisi” kitabı, </a:t>
            </a:r>
            <a:r>
              <a:rPr lang="tr-TR" dirty="0" err="1"/>
              <a:t>Gandharva</a:t>
            </a:r>
            <a:r>
              <a:rPr lang="tr-TR" dirty="0"/>
              <a:t> Vedalardır Eserin yazarı olarak </a:t>
            </a:r>
            <a:r>
              <a:rPr lang="tr-TR" dirty="0" err="1"/>
              <a:t>Muni</a:t>
            </a:r>
            <a:r>
              <a:rPr lang="tr-TR" dirty="0"/>
              <a:t> </a:t>
            </a:r>
            <a:r>
              <a:rPr lang="tr-TR" dirty="0" err="1"/>
              <a:t>Bharata</a:t>
            </a:r>
            <a:r>
              <a:rPr lang="tr-TR" dirty="0"/>
              <a:t> gösterilir ve mitolojideki göksel şair ve müzisyenlerin adı olan </a:t>
            </a:r>
            <a:r>
              <a:rPr lang="tr-TR" dirty="0" err="1"/>
              <a:t>Gandharvaların</a:t>
            </a:r>
            <a:r>
              <a:rPr lang="tr-TR" dirty="0"/>
              <a:t> ismini taşır. Gene yazarı olarak </a:t>
            </a:r>
            <a:r>
              <a:rPr lang="tr-TR" dirty="0" err="1"/>
              <a:t>Bharata</a:t>
            </a:r>
            <a:r>
              <a:rPr lang="tr-TR" dirty="0"/>
              <a:t> gösterilen </a:t>
            </a:r>
            <a:r>
              <a:rPr lang="tr-TR" dirty="0" err="1"/>
              <a:t>Natyaşastra</a:t>
            </a:r>
            <a:r>
              <a:rPr lang="tr-TR" dirty="0"/>
              <a:t> da, yaklaşık 3. yüzyıla tarihlendirilen ünlü bir dans, müzik ve dram eseridir.</a:t>
            </a:r>
          </a:p>
          <a:p>
            <a:pPr algn="ct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Hint geleneğinde müziğin büyük önemi vardır. Dinsel duaları okumada gösterilen disiplin, müziğin gelişmesine yaradı. Zamanla insanların duyguları, yerel kültürlerin karışımı ile müziği zenginleştirdi. Hint müziği birçok ölçü, renk ve melodi kazandı. Hint notalarının isimleri şöyledir;</a:t>
            </a:r>
          </a:p>
          <a:p>
            <a:pPr algn="ct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r>
              <a:rPr lang="tr-TR" dirty="0"/>
              <a:t>SA	Rİ	GA	MA	PA	DHA	Nİ	SA</a:t>
            </a:r>
          </a:p>
          <a:p>
            <a:r>
              <a:rPr lang="tr-TR" dirty="0"/>
              <a:t>do	re	mi	fa	sol	la	si	do</a:t>
            </a:r>
          </a:p>
          <a:p>
            <a:pPr algn="ct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Râga</a:t>
            </a:r>
            <a:r>
              <a:rPr lang="tr-TR" dirty="0"/>
              <a:t> “renk” anlamına gelen bir sözcüktür. Müzikal anlamda ise “nota, armoni, melodi” anlamlarına gelir. Biz bu sözcüğü “melodi” veya “makam” anlamında kullanıyoruz. </a:t>
            </a:r>
            <a:r>
              <a:rPr lang="tr-TR" dirty="0" err="1"/>
              <a:t>Bharata</a:t>
            </a:r>
            <a:r>
              <a:rPr lang="tr-TR" dirty="0"/>
              <a:t>, altı tane </a:t>
            </a:r>
            <a:r>
              <a:rPr lang="tr-TR" dirty="0" err="1"/>
              <a:t>râga</a:t>
            </a:r>
            <a:r>
              <a:rPr lang="tr-TR" dirty="0"/>
              <a:t> saymaktadır* </a:t>
            </a:r>
            <a:r>
              <a:rPr lang="tr-TR" dirty="0" err="1"/>
              <a:t>Bhairava</a:t>
            </a:r>
            <a:r>
              <a:rPr lang="tr-TR" dirty="0"/>
              <a:t>, </a:t>
            </a:r>
            <a:r>
              <a:rPr lang="tr-TR" dirty="0" err="1"/>
              <a:t>Kauşika</a:t>
            </a:r>
            <a:r>
              <a:rPr lang="tr-TR" dirty="0"/>
              <a:t>, </a:t>
            </a:r>
            <a:r>
              <a:rPr lang="tr-TR" dirty="0" err="1"/>
              <a:t>Hindola</a:t>
            </a:r>
            <a:r>
              <a:rPr lang="tr-TR" dirty="0"/>
              <a:t>, </a:t>
            </a:r>
            <a:r>
              <a:rPr lang="tr-TR" dirty="0" err="1"/>
              <a:t>Dîpaka</a:t>
            </a:r>
            <a:r>
              <a:rPr lang="tr-TR" dirty="0"/>
              <a:t>, </a:t>
            </a:r>
            <a:r>
              <a:rPr lang="tr-TR" dirty="0" err="1"/>
              <a:t>Şrî-râga</a:t>
            </a:r>
            <a:r>
              <a:rPr lang="tr-TR" dirty="0"/>
              <a:t>, </a:t>
            </a:r>
            <a:r>
              <a:rPr lang="tr-TR" dirty="0" err="1"/>
              <a:t>Megha</a:t>
            </a:r>
            <a:r>
              <a:rPr lang="tr-TR" dirty="0"/>
              <a:t>. Her biri ayrı bir heyecanı yansıtır. Bazı yazarlar yedi, bazıları 26 tane </a:t>
            </a:r>
            <a:r>
              <a:rPr lang="tr-TR" dirty="0" err="1"/>
              <a:t>râga</a:t>
            </a:r>
            <a:r>
              <a:rPr lang="tr-TR" dirty="0"/>
              <a:t> sayarlar. </a:t>
            </a: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Bunları kişileştirip 6 </a:t>
            </a:r>
            <a:r>
              <a:rPr lang="tr-TR" dirty="0" err="1"/>
              <a:t>râgayı</a:t>
            </a:r>
            <a:r>
              <a:rPr lang="tr-TR" dirty="0"/>
              <a:t> 5-6 dişi </a:t>
            </a:r>
            <a:r>
              <a:rPr lang="tr-TR" dirty="0" err="1"/>
              <a:t>râga</a:t>
            </a:r>
            <a:r>
              <a:rPr lang="tr-TR" dirty="0"/>
              <a:t>, yani </a:t>
            </a:r>
            <a:r>
              <a:rPr lang="tr-TR" dirty="0" err="1"/>
              <a:t>Râgin</a:t>
            </a:r>
            <a:r>
              <a:rPr lang="tr-TR" dirty="0"/>
              <a:t> ile birleştirip yeni yeni müzikal tonlar elde ederler. Her </a:t>
            </a:r>
            <a:r>
              <a:rPr lang="tr-TR" dirty="0" err="1"/>
              <a:t>râga</a:t>
            </a:r>
            <a:r>
              <a:rPr lang="tr-TR" dirty="0"/>
              <a:t>, gündüzün veya gecenin bir zamanıyla ilgili ve uyumludur. Mevsimlere uygun </a:t>
            </a:r>
            <a:r>
              <a:rPr lang="tr-TR" dirty="0" err="1"/>
              <a:t>râgalar</a:t>
            </a:r>
            <a:r>
              <a:rPr lang="tr-TR" dirty="0"/>
              <a:t> da vardır. </a:t>
            </a:r>
            <a:r>
              <a:rPr lang="tr-TR" dirty="0" err="1"/>
              <a:t>Tâla</a:t>
            </a:r>
            <a:r>
              <a:rPr lang="tr-TR" dirty="0"/>
              <a:t> sözcüğü ise “müzik ölçüsü, ritim” anlamlarına gelir. </a:t>
            </a: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Hint Müzik Aletleri</a:t>
            </a:r>
          </a:p>
          <a:p>
            <a:pPr algn="ctr"/>
            <a:r>
              <a:rPr lang="tr-TR" dirty="0" err="1"/>
              <a:t>Şankha</a:t>
            </a:r>
            <a:r>
              <a:rPr lang="tr-TR" dirty="0"/>
              <a:t>: (</a:t>
            </a:r>
            <a:r>
              <a:rPr lang="tr-TR" dirty="0" err="1"/>
              <a:t>Denizkabuğu</a:t>
            </a:r>
            <a:r>
              <a:rPr lang="tr-TR" dirty="0"/>
              <a:t> borusu) Bu, binlerce yıl öncesinden beri kullanılan bir alettir. Bildiğimiz deniz kabuğudur. Üflenince güçlü bir ses çıkarır. Savaşlarda düşmanı korkutmak ve haberleşmek için kullanılırdı.</a:t>
            </a: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Dholak</a:t>
            </a:r>
            <a:r>
              <a:rPr lang="tr-TR" dirty="0"/>
              <a:t>: (Davul) İki yanından da çalınır. Boyuna asılır, bele bağlanır ve kucakta tutulur. Hindistan’ın her yerinde kullanılan popüler bir çalgıdır. Yüzlerce çeşidi vardır. Bölgeden bölgeye biçimi değişir. </a:t>
            </a:r>
            <a:r>
              <a:rPr lang="tr-TR" dirty="0" err="1"/>
              <a:t>Bengal’de</a:t>
            </a:r>
            <a:r>
              <a:rPr lang="tr-TR" dirty="0"/>
              <a:t> devasa boyuttadır ve “</a:t>
            </a:r>
            <a:r>
              <a:rPr lang="tr-TR" dirty="0" err="1"/>
              <a:t>dhak</a:t>
            </a:r>
            <a:r>
              <a:rPr lang="tr-TR" dirty="0"/>
              <a:t>” denir. Tanrı </a:t>
            </a:r>
            <a:r>
              <a:rPr lang="tr-TR" dirty="0" err="1"/>
              <a:t>Şiva’nın</a:t>
            </a:r>
            <a:r>
              <a:rPr lang="tr-TR" dirty="0"/>
              <a:t> </a:t>
            </a:r>
            <a:r>
              <a:rPr lang="tr-TR" dirty="0" err="1"/>
              <a:t>Tandava</a:t>
            </a:r>
            <a:r>
              <a:rPr lang="tr-TR" dirty="0"/>
              <a:t> dansını yaparken çaldığı ise “</a:t>
            </a:r>
            <a:r>
              <a:rPr lang="tr-TR" dirty="0" err="1"/>
              <a:t>damaru”dur</a:t>
            </a:r>
            <a:r>
              <a:rPr lang="tr-TR" dirty="0"/>
              <a:t>.</a:t>
            </a:r>
          </a:p>
          <a:p>
            <a:pPr algn="ctr"/>
            <a:endParaRPr lang="tr-TR" dirty="0"/>
          </a:p>
        </p:txBody>
      </p:sp>
    </p:spTree>
    <p:extLst>
      <p:ext uri="{BB962C8B-B14F-4D97-AF65-F5344CB8AC3E}">
        <p14:creationId xmlns:p14="http://schemas.microsoft.com/office/powerpoint/2010/main" val="14246984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1377</TotalTime>
  <Words>563</Words>
  <Application>Microsoft Office PowerPoint</Application>
  <PresentationFormat>Ekran Gösterisi (4:3)</PresentationFormat>
  <Paragraphs>34</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417 HİNDUİZM  14. HAFTA  Hindu Müziği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148</cp:revision>
  <dcterms:created xsi:type="dcterms:W3CDTF">2014-11-21T09:52:05Z</dcterms:created>
  <dcterms:modified xsi:type="dcterms:W3CDTF">2020-03-03T14:26:39Z</dcterms:modified>
</cp:coreProperties>
</file>