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C6B2E9-0DCB-4F92-BBA7-AEE19C400CD9}" type="datetimeFigureOut">
              <a:rPr lang="tr-TR" smtClean="0"/>
              <a:t>30.04.2020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518C01-5D58-47A7-A26D-22591C6401F4}"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BDED5E38-E259-4929-B871-A36DB451E1EC}" type="slidenum">
              <a:rPr lang="tr-TR" smtClean="0"/>
              <a:pPr/>
              <a:t>12</a:t>
            </a:fld>
            <a:endParaRPr lang="tr-TR"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B7ABC319-77F7-4109-8E0E-E6557ECA8A42}" type="slidenum">
              <a:rPr lang="tr-TR" smtClean="0"/>
              <a:pPr/>
              <a:t>13</a:t>
            </a:fld>
            <a:endParaRPr lang="tr-TR" smtClean="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B6778FC0-2700-4A60-9891-1DEEF286AADA}" type="slidenum">
              <a:rPr lang="tr-TR" smtClean="0"/>
              <a:pPr/>
              <a:t>14</a:t>
            </a:fld>
            <a:endParaRPr lang="tr-TR"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2B039CDF-D53A-4CF9-B932-47A507EBDD26}" type="slidenum">
              <a:rPr lang="tr-TR" smtClean="0"/>
              <a:pPr/>
              <a:t>15</a:t>
            </a:fld>
            <a:endParaRPr lang="tr-TR" smtClean="0"/>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Resim 6" descr="Droplets-HD-Title-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ctrTitle"/>
          </p:nvPr>
        </p:nvSpPr>
        <p:spPr>
          <a:xfrm>
            <a:off x="1313259" y="1300786"/>
            <a:ext cx="6517482" cy="2509213"/>
          </a:xfrm>
        </p:spPr>
        <p:txBody>
          <a:bodyPr rtlCol="0" anchor="b">
            <a:normAutofit/>
          </a:bodyPr>
          <a:lstStyle>
            <a:lvl1pPr algn="ctr">
              <a:defRPr sz="4800"/>
            </a:lvl1pPr>
          </a:lstStyle>
          <a:p>
            <a:pPr rtl="0"/>
            <a:r>
              <a:rPr lang="tr-TR" noProof="0" smtClean="0"/>
              <a:t>Asıl başlık stili için tıklatın</a:t>
            </a:r>
            <a:endParaRPr lang="tr-TR" noProof="0" dirty="0"/>
          </a:p>
        </p:txBody>
      </p:sp>
      <p:sp>
        <p:nvSpPr>
          <p:cNvPr id="3" name="Alt Başlık 2"/>
          <p:cNvSpPr>
            <a:spLocks noGrp="1"/>
          </p:cNvSpPr>
          <p:nvPr>
            <p:ph type="subTitle" idx="1"/>
          </p:nvPr>
        </p:nvSpPr>
        <p:spPr>
          <a:xfrm>
            <a:off x="1313259" y="3886200"/>
            <a:ext cx="6517482" cy="1371599"/>
          </a:xfrm>
        </p:spPr>
        <p:txBody>
          <a:bodyPr rtlCol="0">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smtClean="0"/>
              <a:t>Asıl alt başlık stilini düzenlemek için tıklatın</a:t>
            </a:r>
            <a:endParaRPr lang="tr-TR" noProof="0" dirty="0"/>
          </a:p>
        </p:txBody>
      </p:sp>
      <p:sp>
        <p:nvSpPr>
          <p:cNvPr id="4" name="Tarih Yer Tutucusu 3"/>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Resim Yazısı İçeren Panoramik Resim">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45" y="4289374"/>
            <a:ext cx="7773324" cy="811610"/>
          </a:xfrm>
        </p:spPr>
        <p:txBody>
          <a:bodyPr rtlCol="0" anchor="b"/>
          <a:lstStyle>
            <a:lvl1pPr>
              <a:defRPr sz="3200"/>
            </a:lvl1pPr>
          </a:lstStyle>
          <a:p>
            <a:pPr rtl="0"/>
            <a:r>
              <a:rPr lang="tr-TR" noProof="0" smtClean="0"/>
              <a:t>Asıl başlık stili için tıklatın</a:t>
            </a:r>
            <a:endParaRPr lang="tr-TR" noProof="0" dirty="0"/>
          </a:p>
        </p:txBody>
      </p:sp>
      <p:sp>
        <p:nvSpPr>
          <p:cNvPr id="3" name="Resim Yer Tutucusu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4" name="Metin Yer Tutucusu 3"/>
          <p:cNvSpPr>
            <a:spLocks noGrp="1"/>
          </p:cNvSpPr>
          <p:nvPr>
            <p:ph type="body" sz="half" idx="2"/>
          </p:nvPr>
        </p:nvSpPr>
        <p:spPr>
          <a:xfrm>
            <a:off x="685331" y="5108728"/>
            <a:ext cx="7773339" cy="682472"/>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599"/>
            <a:ext cx="7773339" cy="3427245"/>
          </a:xfrm>
        </p:spPr>
        <p:txBody>
          <a:bodyPr rtlCol="0" anchor="ctr"/>
          <a:lstStyle>
            <a:lvl1pPr algn="ctr">
              <a:defRPr sz="3200"/>
            </a:lvl1pPr>
          </a:lstStyle>
          <a:p>
            <a:pPr rtl="0"/>
            <a:r>
              <a:rPr lang="tr-TR" noProof="0" smtClean="0"/>
              <a:t>Asıl başlık stili için tıklatın</a:t>
            </a:r>
            <a:endParaRPr lang="tr-TR" noProof="0" dirty="0"/>
          </a:p>
        </p:txBody>
      </p:sp>
      <p:sp>
        <p:nvSpPr>
          <p:cNvPr id="4" name="Metin Yer Tutucusu 3"/>
          <p:cNvSpPr>
            <a:spLocks noGrp="1"/>
          </p:cNvSpPr>
          <p:nvPr>
            <p:ph type="body" sz="half" idx="2"/>
          </p:nvPr>
        </p:nvSpPr>
        <p:spPr>
          <a:xfrm>
            <a:off x="685331" y="4204821"/>
            <a:ext cx="7773339" cy="1586380"/>
          </a:xfrm>
        </p:spPr>
        <p:txBody>
          <a:bodyPr rtlCol="0"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Resim 10"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1084659" y="609600"/>
            <a:ext cx="6977064" cy="2992904"/>
          </a:xfrm>
        </p:spPr>
        <p:txBody>
          <a:bodyPr rtlCol="0" anchor="ctr"/>
          <a:lstStyle>
            <a:lvl1pPr>
              <a:defRPr sz="3200"/>
            </a:lvl1pPr>
          </a:lstStyle>
          <a:p>
            <a:pPr rtl="0"/>
            <a:r>
              <a:rPr lang="tr-TR" noProof="0" smtClean="0"/>
              <a:t>Asıl başlık stili için tıklatın</a:t>
            </a:r>
            <a:endParaRPr lang="tr-TR" noProof="0" dirty="0"/>
          </a:p>
        </p:txBody>
      </p:sp>
      <p:sp>
        <p:nvSpPr>
          <p:cNvPr id="12" name="Metin Yer Tutucusu 3"/>
          <p:cNvSpPr>
            <a:spLocks noGrp="1"/>
          </p:cNvSpPr>
          <p:nvPr>
            <p:ph type="body" sz="half" idx="13"/>
          </p:nvPr>
        </p:nvSpPr>
        <p:spPr>
          <a:xfrm>
            <a:off x="1290483" y="3610032"/>
            <a:ext cx="6564224" cy="59478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4" name="Metin Yer Tutucusu 3"/>
          <p:cNvSpPr>
            <a:spLocks noGrp="1"/>
          </p:cNvSpPr>
          <p:nvPr>
            <p:ph type="body" sz="half" idx="2"/>
          </p:nvPr>
        </p:nvSpPr>
        <p:spPr>
          <a:xfrm>
            <a:off x="685331" y="4372797"/>
            <a:ext cx="7773339" cy="1421053"/>
          </a:xfrm>
        </p:spPr>
        <p:txBody>
          <a:bodyPr rtlCol="0"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46675BBF-1FC9-4482-B161-DD90F74BDF49}" type="slidenum">
              <a:rPr lang="tr-TR" smtClean="0"/>
              <a:t>‹#›</a:t>
            </a:fld>
            <a:endParaRPr lang="tr-TR"/>
          </a:p>
        </p:txBody>
      </p:sp>
      <p:sp>
        <p:nvSpPr>
          <p:cNvPr id="13" name="Metin Kutusu 12"/>
          <p:cNvSpPr txBox="1"/>
          <p:nvPr/>
        </p:nvSpPr>
        <p:spPr>
          <a:xfrm>
            <a:off x="751116" y="75416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tr-TR" sz="8000" noProof="0" dirty="0">
                <a:solidFill>
                  <a:schemeClr val="tx1"/>
                </a:solidFill>
                <a:effectLst/>
              </a:rPr>
              <a:t>“</a:t>
            </a:r>
          </a:p>
        </p:txBody>
      </p:sp>
      <p:sp>
        <p:nvSpPr>
          <p:cNvPr id="14" name="Metin Kutusu 13"/>
          <p:cNvSpPr txBox="1"/>
          <p:nvPr/>
        </p:nvSpPr>
        <p:spPr>
          <a:xfrm>
            <a:off x="7918169" y="299357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tr-TR" sz="8000" noProof="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d Kartı">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2138722"/>
            <a:ext cx="7773339" cy="2511835"/>
          </a:xfrm>
        </p:spPr>
        <p:txBody>
          <a:bodyPr rtlCol="0" anchor="b"/>
          <a:lstStyle>
            <a:lvl1pPr algn="ctr">
              <a:defRPr sz="3200"/>
            </a:lvl1pPr>
          </a:lstStyle>
          <a:p>
            <a:pPr rtl="0"/>
            <a:r>
              <a:rPr lang="tr-TR" noProof="0" smtClean="0"/>
              <a:t>Asıl başlık stili için tıklatın</a:t>
            </a:r>
            <a:endParaRPr lang="tr-TR" noProof="0" dirty="0"/>
          </a:p>
        </p:txBody>
      </p:sp>
      <p:sp>
        <p:nvSpPr>
          <p:cNvPr id="4" name="Metin Yer Tutucusu 3"/>
          <p:cNvSpPr>
            <a:spLocks noGrp="1"/>
          </p:cNvSpPr>
          <p:nvPr>
            <p:ph type="body" sz="half" idx="2"/>
          </p:nvPr>
        </p:nvSpPr>
        <p:spPr>
          <a:xfrm>
            <a:off x="685331" y="4662335"/>
            <a:ext cx="7773339" cy="1140644"/>
          </a:xfrm>
        </p:spPr>
        <p:txBody>
          <a:bodyPr rtlCol="0"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Resim 12"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5" name="Başlık 1"/>
          <p:cNvSpPr>
            <a:spLocks noGrp="1"/>
          </p:cNvSpPr>
          <p:nvPr>
            <p:ph type="title"/>
          </p:nvPr>
        </p:nvSpPr>
        <p:spPr>
          <a:xfrm>
            <a:off x="685331" y="609600"/>
            <a:ext cx="7773339" cy="1605094"/>
          </a:xfrm>
        </p:spPr>
        <p:txBody>
          <a:bodyPr rtlCol="0"/>
          <a:lstStyle/>
          <a:p>
            <a:pPr rtl="0"/>
            <a:r>
              <a:rPr lang="tr-TR" noProof="0" smtClean="0"/>
              <a:t>Asıl başlık stili için tıklatın</a:t>
            </a:r>
            <a:endParaRPr lang="tr-TR" noProof="0" dirty="0"/>
          </a:p>
        </p:txBody>
      </p:sp>
      <p:sp>
        <p:nvSpPr>
          <p:cNvPr id="7" name="Metin Yer Tutucusu 2"/>
          <p:cNvSpPr>
            <a:spLocks noGrp="1"/>
          </p:cNvSpPr>
          <p:nvPr>
            <p:ph type="body" idx="1"/>
          </p:nvPr>
        </p:nvSpPr>
        <p:spPr>
          <a:xfrm>
            <a:off x="685331" y="2367093"/>
            <a:ext cx="2474232"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8" name="Metin Yer Tutucusu 3"/>
          <p:cNvSpPr>
            <a:spLocks noGrp="1"/>
          </p:cNvSpPr>
          <p:nvPr>
            <p:ph type="body" sz="half" idx="15"/>
          </p:nvPr>
        </p:nvSpPr>
        <p:spPr>
          <a:xfrm>
            <a:off x="685331" y="2943356"/>
            <a:ext cx="2474232"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9" name="Metin Yer Tutucusu 4"/>
          <p:cNvSpPr>
            <a:spLocks noGrp="1"/>
          </p:cNvSpPr>
          <p:nvPr>
            <p:ph type="body" sz="quarter" idx="3"/>
          </p:nvPr>
        </p:nvSpPr>
        <p:spPr>
          <a:xfrm>
            <a:off x="3339292" y="2367093"/>
            <a:ext cx="2468641"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10" name="Metin Yer Tutucusu 3"/>
          <p:cNvSpPr>
            <a:spLocks noGrp="1"/>
          </p:cNvSpPr>
          <p:nvPr>
            <p:ph type="body" sz="half" idx="16"/>
          </p:nvPr>
        </p:nvSpPr>
        <p:spPr>
          <a:xfrm>
            <a:off x="3331012" y="2943356"/>
            <a:ext cx="2477513"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11" name="Metin Yer Tutucusu 4"/>
          <p:cNvSpPr>
            <a:spLocks noGrp="1"/>
          </p:cNvSpPr>
          <p:nvPr>
            <p:ph type="body" sz="quarter" idx="13"/>
          </p:nvPr>
        </p:nvSpPr>
        <p:spPr>
          <a:xfrm>
            <a:off x="5979974" y="2367093"/>
            <a:ext cx="2478696"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12" name="Metin Yer Tutucusu 3"/>
          <p:cNvSpPr>
            <a:spLocks noGrp="1"/>
          </p:cNvSpPr>
          <p:nvPr>
            <p:ph type="body" sz="half" idx="17"/>
          </p:nvPr>
        </p:nvSpPr>
        <p:spPr>
          <a:xfrm>
            <a:off x="5979974" y="2943356"/>
            <a:ext cx="2478696"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3" name="Tarih Yer Tutucusu 2"/>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Resim 15"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0" name="Başlık 1"/>
          <p:cNvSpPr>
            <a:spLocks noGrp="1"/>
          </p:cNvSpPr>
          <p:nvPr>
            <p:ph type="title"/>
          </p:nvPr>
        </p:nvSpPr>
        <p:spPr>
          <a:xfrm>
            <a:off x="685331" y="610772"/>
            <a:ext cx="7773339" cy="1603922"/>
          </a:xfrm>
        </p:spPr>
        <p:txBody>
          <a:bodyPr rtlCol="0"/>
          <a:lstStyle/>
          <a:p>
            <a:pPr rtl="0"/>
            <a:r>
              <a:rPr lang="tr-TR" noProof="0" smtClean="0"/>
              <a:t>Asıl başlık stili için tıklatın</a:t>
            </a:r>
            <a:endParaRPr lang="tr-TR" noProof="0" dirty="0"/>
          </a:p>
        </p:txBody>
      </p:sp>
      <p:sp>
        <p:nvSpPr>
          <p:cNvPr id="19" name="Metin Yer Tutucusu 2"/>
          <p:cNvSpPr>
            <a:spLocks noGrp="1"/>
          </p:cNvSpPr>
          <p:nvPr>
            <p:ph type="body" idx="1"/>
          </p:nvPr>
        </p:nvSpPr>
        <p:spPr>
          <a:xfrm>
            <a:off x="685331" y="4204820"/>
            <a:ext cx="2472307"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20" name="Resim Yer Tutucusu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smtClean="0"/>
              <a:t>Resim eklemek için simgeyi tıklatın</a:t>
            </a:r>
            <a:endParaRPr lang="tr-TR" noProof="0" dirty="0"/>
          </a:p>
        </p:txBody>
      </p:sp>
      <p:sp>
        <p:nvSpPr>
          <p:cNvPr id="21" name="Metin Yer Tutucusu 3"/>
          <p:cNvSpPr>
            <a:spLocks noGrp="1"/>
          </p:cNvSpPr>
          <p:nvPr>
            <p:ph type="body" sz="half" idx="18"/>
          </p:nvPr>
        </p:nvSpPr>
        <p:spPr>
          <a:xfrm>
            <a:off x="685331" y="4781082"/>
            <a:ext cx="2472307" cy="1010118"/>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22" name="Metin Yer Tutucusu 4"/>
          <p:cNvSpPr>
            <a:spLocks noGrp="1"/>
          </p:cNvSpPr>
          <p:nvPr>
            <p:ph type="body" sz="quarter" idx="3"/>
          </p:nvPr>
        </p:nvSpPr>
        <p:spPr>
          <a:xfrm>
            <a:off x="3332069" y="4204820"/>
            <a:ext cx="247637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23" name="Resim Yer Tutucusu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smtClean="0"/>
              <a:t>Resim eklemek için simgeyi tıklatın</a:t>
            </a:r>
            <a:endParaRPr lang="tr-TR" noProof="0" dirty="0"/>
          </a:p>
        </p:txBody>
      </p:sp>
      <p:sp>
        <p:nvSpPr>
          <p:cNvPr id="24" name="Metin Yer Tutucusu 3"/>
          <p:cNvSpPr>
            <a:spLocks noGrp="1"/>
          </p:cNvSpPr>
          <p:nvPr>
            <p:ph type="body" sz="half" idx="19"/>
          </p:nvPr>
        </p:nvSpPr>
        <p:spPr>
          <a:xfrm>
            <a:off x="3331011" y="4781081"/>
            <a:ext cx="2477514" cy="1010119"/>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25" name="Metin Yer Tutucusu 4"/>
          <p:cNvSpPr>
            <a:spLocks noGrp="1"/>
          </p:cNvSpPr>
          <p:nvPr>
            <p:ph type="body" sz="quarter" idx="13"/>
          </p:nvPr>
        </p:nvSpPr>
        <p:spPr>
          <a:xfrm>
            <a:off x="5979974" y="4204820"/>
            <a:ext cx="247551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26" name="Resim Yer Tutucusu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smtClean="0"/>
              <a:t>Resim eklemek için simgeyi tıklatın</a:t>
            </a:r>
            <a:endParaRPr lang="tr-TR" noProof="0" dirty="0"/>
          </a:p>
        </p:txBody>
      </p:sp>
      <p:sp>
        <p:nvSpPr>
          <p:cNvPr id="27" name="Metin Yer Tutucusu 3"/>
          <p:cNvSpPr>
            <a:spLocks noGrp="1"/>
          </p:cNvSpPr>
          <p:nvPr>
            <p:ph type="body" sz="half" idx="20"/>
          </p:nvPr>
        </p:nvSpPr>
        <p:spPr>
          <a:xfrm>
            <a:off x="5979880" y="4781079"/>
            <a:ext cx="2478790" cy="1010121"/>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3" name="Tarih Yer Tutucusu 2"/>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11" name="Dikey Metin Yer Tutucusu 2"/>
          <p:cNvSpPr>
            <a:spLocks noGrp="1"/>
          </p:cNvSpPr>
          <p:nvPr>
            <p:ph type="body" orient="vert" sz="quarter" idx="13"/>
          </p:nvPr>
        </p:nvSpPr>
        <p:spPr>
          <a:xfrm>
            <a:off x="685331" y="2367094"/>
            <a:ext cx="7773339" cy="3424107"/>
          </a:xfrm>
        </p:spPr>
        <p:txBody>
          <a:bodyPr vert="eaVert"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Tarih Yer Tutucusu 3"/>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Resim 8"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Dikey Başlık 1"/>
          <p:cNvSpPr>
            <a:spLocks noGrp="1"/>
          </p:cNvSpPr>
          <p:nvPr>
            <p:ph type="title" orient="vert"/>
          </p:nvPr>
        </p:nvSpPr>
        <p:spPr>
          <a:xfrm>
            <a:off x="6543675" y="609602"/>
            <a:ext cx="1914995" cy="5181599"/>
          </a:xfrm>
        </p:spPr>
        <p:txBody>
          <a:bodyPr vert="eaVert" rtlCol="0"/>
          <a:lstStyle>
            <a:lvl1pPr algn="l">
              <a:defRPr/>
            </a:lvl1pPr>
          </a:lstStyle>
          <a:p>
            <a:pPr rtl="0"/>
            <a:r>
              <a:rPr lang="tr-TR" noProof="0" smtClean="0"/>
              <a:t>Asıl başlık stili için tıklatın</a:t>
            </a:r>
            <a:endParaRPr lang="tr-TR" noProof="0" dirty="0"/>
          </a:p>
        </p:txBody>
      </p:sp>
      <p:sp>
        <p:nvSpPr>
          <p:cNvPr id="8" name="Dikey Metin Yer Tutucusu 2"/>
          <p:cNvSpPr>
            <a:spLocks noGrp="1"/>
          </p:cNvSpPr>
          <p:nvPr>
            <p:ph type="body" orient="vert" sz="quarter" idx="13"/>
          </p:nvPr>
        </p:nvSpPr>
        <p:spPr>
          <a:xfrm>
            <a:off x="685331" y="609602"/>
            <a:ext cx="5744043" cy="5181599"/>
          </a:xfrm>
        </p:spPr>
        <p:txBody>
          <a:bodyPr vert="eaVert"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Tarih Yer Tutucusu 3"/>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Resim 2"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12" name="İçerik Yer Tutucusu 2"/>
          <p:cNvSpPr>
            <a:spLocks noGrp="1"/>
          </p:cNvSpPr>
          <p:nvPr>
            <p:ph sz="quarter" idx="13"/>
          </p:nvPr>
        </p:nvSpPr>
        <p:spPr>
          <a:xfrm>
            <a:off x="685330" y="2367093"/>
            <a:ext cx="7772870" cy="342410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Tarih Yer Tutucusu 3"/>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Başlığı">
    <p:spTree>
      <p:nvGrpSpPr>
        <p:cNvPr id="1" name=""/>
        <p:cNvGrpSpPr/>
        <p:nvPr/>
      </p:nvGrpSpPr>
      <p:grpSpPr>
        <a:xfrm>
          <a:off x="0" y="0"/>
          <a:ext cx="0" cy="0"/>
          <a:chOff x="0" y="0"/>
          <a:chExt cx="0" cy="0"/>
        </a:xfrm>
      </p:grpSpPr>
      <p:pic>
        <p:nvPicPr>
          <p:cNvPr id="9" name="Resim 8"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0" y="828563"/>
            <a:ext cx="7763814" cy="2736819"/>
          </a:xfrm>
        </p:spPr>
        <p:txBody>
          <a:bodyPr rtlCol="0" anchor="b">
            <a:normAutofit/>
          </a:bodyPr>
          <a:lstStyle>
            <a:lvl1pPr>
              <a:defRPr sz="4000"/>
            </a:lvl1pPr>
          </a:lstStyle>
          <a:p>
            <a:pPr rtl="0"/>
            <a:r>
              <a:rPr lang="tr-TR" noProof="0" smtClean="0"/>
              <a:t>Asıl başlık stili için tıklatın</a:t>
            </a:r>
            <a:endParaRPr lang="tr-TR" noProof="0" dirty="0"/>
          </a:p>
        </p:txBody>
      </p:sp>
      <p:sp>
        <p:nvSpPr>
          <p:cNvPr id="3" name="Metin Yer Tutucusu 2"/>
          <p:cNvSpPr>
            <a:spLocks noGrp="1"/>
          </p:cNvSpPr>
          <p:nvPr>
            <p:ph type="body" idx="1"/>
          </p:nvPr>
        </p:nvSpPr>
        <p:spPr>
          <a:xfrm>
            <a:off x="685330" y="3657458"/>
            <a:ext cx="7763814" cy="1368183"/>
          </a:xfrm>
        </p:spPr>
        <p:txBody>
          <a:bodyPr rtlCol="0">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tr-TR" noProof="0" smtClean="0"/>
              <a:t>Asıl metin stillerini düzenlemek için tıklatın</a:t>
            </a:r>
          </a:p>
        </p:txBody>
      </p:sp>
      <p:sp>
        <p:nvSpPr>
          <p:cNvPr id="4" name="Tarih Yer Tutucusu 3"/>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4" name="Başlık 1"/>
          <p:cNvSpPr>
            <a:spLocks noGrp="1"/>
          </p:cNvSpPr>
          <p:nvPr>
            <p:ph type="title"/>
          </p:nvPr>
        </p:nvSpPr>
        <p:spPr>
          <a:xfrm>
            <a:off x="685332" y="618518"/>
            <a:ext cx="7773338" cy="1596177"/>
          </a:xfrm>
        </p:spPr>
        <p:txBody>
          <a:bodyPr rtlCol="0"/>
          <a:lstStyle/>
          <a:p>
            <a:pPr rtl="0"/>
            <a:r>
              <a:rPr lang="tr-TR" noProof="0" smtClean="0"/>
              <a:t>Asıl başlık stili için tıklatın</a:t>
            </a:r>
            <a:endParaRPr lang="tr-TR" noProof="0" dirty="0"/>
          </a:p>
        </p:txBody>
      </p:sp>
      <p:sp>
        <p:nvSpPr>
          <p:cNvPr id="12" name="İçerik Yer Tutucusu 2"/>
          <p:cNvSpPr>
            <a:spLocks noGrp="1"/>
          </p:cNvSpPr>
          <p:nvPr>
            <p:ph sz="quarter" idx="13"/>
          </p:nvPr>
        </p:nvSpPr>
        <p:spPr>
          <a:xfrm>
            <a:off x="685330" y="2367093"/>
            <a:ext cx="3829520" cy="342410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13" name="İçerik Yer Tutucusu 3"/>
          <p:cNvSpPr>
            <a:spLocks noGrp="1"/>
          </p:cNvSpPr>
          <p:nvPr>
            <p:ph sz="quarter" idx="14"/>
          </p:nvPr>
        </p:nvSpPr>
        <p:spPr>
          <a:xfrm>
            <a:off x="4629150" y="2367093"/>
            <a:ext cx="3829050" cy="342410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Tarih Yer Tutucusu 4"/>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Resim 14"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4" name="Başlık 1"/>
          <p:cNvSpPr>
            <a:spLocks noGrp="1"/>
          </p:cNvSpPr>
          <p:nvPr>
            <p:ph type="title"/>
          </p:nvPr>
        </p:nvSpPr>
        <p:spPr>
          <a:xfrm>
            <a:off x="685332" y="618518"/>
            <a:ext cx="7773338" cy="1596177"/>
          </a:xfrm>
        </p:spPr>
        <p:txBody>
          <a:bodyPr rtlCol="0"/>
          <a:lstStyle/>
          <a:p>
            <a:pPr rtl="0"/>
            <a:r>
              <a:rPr lang="tr-TR" noProof="0" smtClean="0"/>
              <a:t>Asıl başlık stili için tıklatın</a:t>
            </a:r>
            <a:endParaRPr lang="tr-TR" noProof="0" dirty="0"/>
          </a:p>
        </p:txBody>
      </p:sp>
      <p:sp>
        <p:nvSpPr>
          <p:cNvPr id="3" name="Metin Yer Tutucusu 2"/>
          <p:cNvSpPr>
            <a:spLocks noGrp="1"/>
          </p:cNvSpPr>
          <p:nvPr>
            <p:ph type="body" idx="1"/>
          </p:nvPr>
        </p:nvSpPr>
        <p:spPr>
          <a:xfrm>
            <a:off x="859746" y="2371018"/>
            <a:ext cx="3655106"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12" name="İçerik Yer Tutucusu 3"/>
          <p:cNvSpPr>
            <a:spLocks noGrp="1"/>
          </p:cNvSpPr>
          <p:nvPr>
            <p:ph sz="quarter" idx="13"/>
          </p:nvPr>
        </p:nvSpPr>
        <p:spPr>
          <a:xfrm>
            <a:off x="685331" y="3051013"/>
            <a:ext cx="3829520" cy="274018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Metin Yer Tutucusu 4"/>
          <p:cNvSpPr>
            <a:spLocks noGrp="1"/>
          </p:cNvSpPr>
          <p:nvPr>
            <p:ph type="body" sz="quarter" idx="3"/>
          </p:nvPr>
        </p:nvSpPr>
        <p:spPr>
          <a:xfrm>
            <a:off x="4797317" y="2371018"/>
            <a:ext cx="3661353"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13" name="İçerik Yer Tutucusu 5"/>
          <p:cNvSpPr>
            <a:spLocks noGrp="1"/>
          </p:cNvSpPr>
          <p:nvPr>
            <p:ph sz="quarter" idx="14"/>
          </p:nvPr>
        </p:nvSpPr>
        <p:spPr>
          <a:xfrm>
            <a:off x="4629150" y="3051013"/>
            <a:ext cx="3829051" cy="274018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7" name="Tarih Yer Tutucusu 6"/>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8" name="Alt Bilgi Yer Tutucusu 7"/>
          <p:cNvSpPr>
            <a:spLocks noGrp="1"/>
          </p:cNvSpPr>
          <p:nvPr>
            <p:ph type="ftr" sz="quarter" idx="11"/>
          </p:nvPr>
        </p:nvSpPr>
        <p:spPr/>
        <p:txBody>
          <a:bodyPr rtlCol="0"/>
          <a:lstStyle/>
          <a:p>
            <a:endParaRPr lang="tr-TR"/>
          </a:p>
        </p:txBody>
      </p:sp>
      <p:sp>
        <p:nvSpPr>
          <p:cNvPr id="9" name="Slayt Numarası Yer Tutucusu 8"/>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3" name="Tarih Yer Tutucusu 2"/>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Resim 6"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Tarih Yer Tutucusu 1"/>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3" name="Alt Bilgi Yer Tutucusu 2"/>
          <p:cNvSpPr>
            <a:spLocks noGrp="1"/>
          </p:cNvSpPr>
          <p:nvPr>
            <p:ph type="ftr" sz="quarter" idx="11"/>
          </p:nvPr>
        </p:nvSpPr>
        <p:spPr/>
        <p:txBody>
          <a:bodyPr rtlCol="0"/>
          <a:lstStyle/>
          <a:p>
            <a:endParaRPr lang="tr-TR"/>
          </a:p>
        </p:txBody>
      </p:sp>
      <p:sp>
        <p:nvSpPr>
          <p:cNvPr id="4" name="Slayt Numarası Yer Tutucusu 3"/>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pic>
        <p:nvPicPr>
          <p:cNvPr id="11" name="Resim 10"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2951766" cy="2023252"/>
          </a:xfrm>
        </p:spPr>
        <p:txBody>
          <a:bodyPr rtlCol="0" anchor="b"/>
          <a:lstStyle>
            <a:lvl1pPr algn="ctr">
              <a:defRPr sz="3200"/>
            </a:lvl1pPr>
          </a:lstStyle>
          <a:p>
            <a:pPr rtl="0"/>
            <a:r>
              <a:rPr lang="tr-TR" noProof="0" smtClean="0"/>
              <a:t>Asıl başlık stili için tıklatın</a:t>
            </a:r>
            <a:endParaRPr lang="tr-TR" noProof="0" dirty="0"/>
          </a:p>
        </p:txBody>
      </p:sp>
      <p:sp>
        <p:nvSpPr>
          <p:cNvPr id="10" name="İçerik Yer Tutucusu 2"/>
          <p:cNvSpPr>
            <a:spLocks noGrp="1"/>
          </p:cNvSpPr>
          <p:nvPr>
            <p:ph sz="quarter" idx="13"/>
          </p:nvPr>
        </p:nvSpPr>
        <p:spPr>
          <a:xfrm>
            <a:off x="3808547" y="609601"/>
            <a:ext cx="4650122" cy="5181599"/>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Metin Yer Tutucusu 3"/>
          <p:cNvSpPr>
            <a:spLocks noGrp="1"/>
          </p:cNvSpPr>
          <p:nvPr>
            <p:ph type="body" sz="half" idx="2"/>
          </p:nvPr>
        </p:nvSpPr>
        <p:spPr>
          <a:xfrm>
            <a:off x="685331" y="2632852"/>
            <a:ext cx="2951767" cy="3158348"/>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Resim Yazılı Resim">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4451227" cy="2023254"/>
          </a:xfrm>
        </p:spPr>
        <p:txBody>
          <a:bodyPr rtlCol="0" anchor="b"/>
          <a:lstStyle>
            <a:lvl1pPr algn="ctr">
              <a:defRPr sz="3200"/>
            </a:lvl1pPr>
          </a:lstStyle>
          <a:p>
            <a:pPr rtl="0"/>
            <a:r>
              <a:rPr lang="tr-TR" noProof="0" smtClean="0"/>
              <a:t>Asıl başlık stili için tıklatın</a:t>
            </a:r>
            <a:endParaRPr lang="tr-TR" noProof="0" dirty="0"/>
          </a:p>
        </p:txBody>
      </p:sp>
      <p:sp>
        <p:nvSpPr>
          <p:cNvPr id="3" name="Resim Yer Tutucusu 2"/>
          <p:cNvSpPr>
            <a:spLocks noGrp="1" noChangeAspect="1"/>
          </p:cNvSpPr>
          <p:nvPr>
            <p:ph type="pic" idx="1"/>
          </p:nvPr>
        </p:nvSpPr>
        <p:spPr>
          <a:xfrm>
            <a:off x="5568602" y="609601"/>
            <a:ext cx="2441519"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4" name="Metin Yer Tutucusu 3"/>
          <p:cNvSpPr>
            <a:spLocks noGrp="1"/>
          </p:cNvSpPr>
          <p:nvPr>
            <p:ph type="body" sz="half" idx="2"/>
          </p:nvPr>
        </p:nvSpPr>
        <p:spPr>
          <a:xfrm>
            <a:off x="685346" y="2632852"/>
            <a:ext cx="4451212" cy="3158347"/>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B1472875-7C8E-40E8-BB2B-1F431BBCD428}" type="datetimeFigureOut">
              <a:rPr lang="tr-TR" smtClean="0"/>
              <a:t>30.04.2020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46675BBF-1FC9-4482-B161-DD90F74BDF4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Resim 2" descr="\\DROBO-FS\QuickDrops\JB\PPTX NG\Droplets\LightingOverlay.png"/>
          <p:cNvPicPr>
            <a:picLocks noChangeAspect="1" noChangeArrowheads="1"/>
          </p:cNvPicPr>
          <p:nvPr/>
        </p:nvPicPr>
        <p:blipFill>
          <a:blip r:embed="rId19">
            <a:alphaModFix/>
            <a:extLst>
              <a:ext uri="{28A0092B-C50C-407E-A947-70E740481C1C}">
                <a14:useLocalDpi xmlns=""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sp>
        <p:nvSpPr>
          <p:cNvPr id="2" name="Başlık Yer Tutucusu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pPr rtl="0"/>
            <a:r>
              <a:rPr lang="tr-TR" noProof="0" dirty="0"/>
              <a:t>Asıl başlık stilini düzenlemek için tıklayın</a:t>
            </a:r>
          </a:p>
        </p:txBody>
      </p:sp>
      <p:sp>
        <p:nvSpPr>
          <p:cNvPr id="3" name="Metin Yer Tutucusu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4" name="Tarih Yer Tutucusu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B1472875-7C8E-40E8-BB2B-1F431BBCD428}" type="datetimeFigureOut">
              <a:rPr lang="tr-TR" smtClean="0"/>
              <a:t>30.04.2020</a:t>
            </a:fld>
            <a:endParaRPr lang="tr-TR"/>
          </a:p>
        </p:txBody>
      </p:sp>
      <p:sp>
        <p:nvSpPr>
          <p:cNvPr id="5" name="Alt Bilgi Yer Tutucusu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ayt Numarası Yer Tutucusu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46675BBF-1FC9-4482-B161-DD90F74BDF4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nSpc>
                <a:spcPct val="130000"/>
              </a:lnSpc>
            </a:pPr>
            <a:r>
              <a:rPr lang="tr-TR" b="1" cap="none" dirty="0" smtClean="0">
                <a:effectLst>
                  <a:outerShdw blurRad="38100" dist="38100" dir="2700000" algn="tl">
                    <a:srgbClr val="000000">
                      <a:alpha val="43137"/>
                    </a:srgbClr>
                  </a:outerShdw>
                </a:effectLst>
                <a:latin typeface="Comic Sans MS" pitchFamily="66" charset="0"/>
              </a:rPr>
              <a:t>MESLEKİ ETİK KURALLARI</a:t>
            </a:r>
            <a:endParaRPr lang="tr-TR" b="1" cap="none" dirty="0">
              <a:effectLst>
                <a:outerShdw blurRad="38100" dist="38100" dir="2700000" algn="tl">
                  <a:srgbClr val="000000">
                    <a:alpha val="43137"/>
                  </a:srgbClr>
                </a:outerShdw>
              </a:effectLst>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332" y="618519"/>
            <a:ext cx="7773338" cy="810218"/>
          </a:xfrm>
        </p:spPr>
        <p:txBody>
          <a:bodyPr>
            <a:normAutofit/>
          </a:bodyPr>
          <a:lstStyle/>
          <a:p>
            <a:r>
              <a:rPr lang="tr-TR" b="1" cap="none" dirty="0" smtClean="0">
                <a:latin typeface="Comic Sans MS" pitchFamily="66" charset="0"/>
              </a:rPr>
              <a:t>MESLEKİ ETİK KURALLARI</a:t>
            </a:r>
            <a:endParaRPr lang="tr-TR" dirty="0"/>
          </a:p>
        </p:txBody>
      </p:sp>
      <p:sp>
        <p:nvSpPr>
          <p:cNvPr id="3" name="İçerik Yer Tutucusu 2"/>
          <p:cNvSpPr>
            <a:spLocks noGrp="1"/>
          </p:cNvSpPr>
          <p:nvPr>
            <p:ph sz="quarter" idx="13"/>
          </p:nvPr>
        </p:nvSpPr>
        <p:spPr>
          <a:xfrm>
            <a:off x="685330" y="1285861"/>
            <a:ext cx="7772870" cy="4505340"/>
          </a:xfrm>
        </p:spPr>
        <p:txBody>
          <a:bodyPr>
            <a:normAutofit/>
          </a:bodyPr>
          <a:lstStyle/>
          <a:p>
            <a:pPr algn="just">
              <a:buClrTx/>
              <a:buSzPct val="100000"/>
              <a:buFont typeface="Wingdings" pitchFamily="2" charset="2"/>
              <a:buChar char="q"/>
            </a:pPr>
            <a:r>
              <a:rPr lang="tr-TR" altLang="tr-TR" cap="none" dirty="0" smtClean="0">
                <a:latin typeface="Comic Sans MS" pitchFamily="66" charset="0"/>
              </a:rPr>
              <a:t>Yöneticinize daima saygıyla ve unvanıyla hitap edin.</a:t>
            </a:r>
          </a:p>
          <a:p>
            <a:pPr algn="just">
              <a:buClrTx/>
              <a:buSzPct val="100000"/>
              <a:buFont typeface="Wingdings" pitchFamily="2" charset="2"/>
              <a:buChar char="q"/>
            </a:pPr>
            <a:r>
              <a:rPr lang="tr-TR" altLang="tr-TR" cap="none" dirty="0" smtClean="0">
                <a:latin typeface="Comic Sans MS" pitchFamily="66" charset="0"/>
              </a:rPr>
              <a:t>İçeri girerken ceketinizin düğmeli olmasına dikkat edin.</a:t>
            </a:r>
          </a:p>
          <a:p>
            <a:pPr algn="just">
              <a:buClrTx/>
              <a:buSzPct val="100000"/>
              <a:buFont typeface="Wingdings" pitchFamily="2" charset="2"/>
              <a:buChar char="q"/>
            </a:pPr>
            <a:r>
              <a:rPr lang="tr-TR" altLang="tr-TR" cap="none" dirty="0" smtClean="0">
                <a:latin typeface="Comic Sans MS" pitchFamily="66" charset="0"/>
              </a:rPr>
              <a:t>Amirinizle mümkün mertebe “ben” ve “benim” </a:t>
            </a:r>
            <a:r>
              <a:rPr lang="tr-TR" altLang="tr-TR" cap="none" dirty="0" err="1" smtClean="0">
                <a:latin typeface="Comic Sans MS" pitchFamily="66" charset="0"/>
              </a:rPr>
              <a:t>le</a:t>
            </a:r>
            <a:r>
              <a:rPr lang="tr-TR" altLang="tr-TR" cap="none" dirty="0" smtClean="0">
                <a:latin typeface="Comic Sans MS" pitchFamily="66" charset="0"/>
              </a:rPr>
              <a:t> başlayan cümlelerle konuşarak kendinizi ön plana çıkartmayın.</a:t>
            </a:r>
          </a:p>
          <a:p>
            <a:pPr algn="just">
              <a:buClrTx/>
              <a:buSzPct val="100000"/>
              <a:buFont typeface="Wingdings" pitchFamily="2" charset="2"/>
              <a:buChar char="q"/>
            </a:pPr>
            <a:r>
              <a:rPr lang="tr-TR" altLang="tr-TR" cap="none" dirty="0" smtClean="0">
                <a:latin typeface="Comic Sans MS" pitchFamily="66" charset="0"/>
              </a:rPr>
              <a:t>Arz edeceğiniz mevzuda; amirinizin yapacağı itirazlarla, sana yönelteceği soruları önceden tahmin edin ve bunları ikna edici bir tarzda cevaplandırmak için hazırlıklı olun.</a:t>
            </a:r>
          </a:p>
          <a:p>
            <a:pPr algn="just">
              <a:buClrTx/>
              <a:buSzPct val="100000"/>
              <a:buFont typeface="Wingdings" pitchFamily="2" charset="2"/>
              <a:buChar char="q"/>
            </a:pPr>
            <a:r>
              <a:rPr lang="tr-TR" altLang="tr-TR" cap="none" dirty="0" smtClean="0">
                <a:latin typeface="Comic Sans MS" pitchFamily="66" charset="0"/>
              </a:rPr>
              <a:t>Amirinizin, senin vermen gereken malumatı başkasından işitmesi, sizin önce puan kaybetmenize sonrada yerinizi kaybetmenize neden olabileceğini unutmayın.</a:t>
            </a:r>
          </a:p>
          <a:p>
            <a:pPr>
              <a:buClrTx/>
              <a:buSzPct val="100000"/>
              <a:buFont typeface="Wingdings" pitchFamily="2" charset="2"/>
              <a:buChar char="q"/>
            </a:pPr>
            <a:endParaRPr lang="tr-TR" cap="none" dirty="0">
              <a:latin typeface="Comic Sans MS" pitchFamily="66"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10</a:t>
            </a:fld>
            <a:endParaRPr lang="tr-TR"/>
          </a:p>
        </p:txBody>
      </p:sp>
    </p:spTree>
    <p:extLst>
      <p:ext uri="{BB962C8B-B14F-4D97-AF65-F5344CB8AC3E}">
        <p14:creationId xmlns:p14="http://schemas.microsoft.com/office/powerpoint/2010/main" xmlns="" val="2587730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332" y="618519"/>
            <a:ext cx="7773338" cy="1024532"/>
          </a:xfrm>
        </p:spPr>
        <p:txBody>
          <a:bodyPr>
            <a:normAutofit/>
          </a:bodyPr>
          <a:lstStyle/>
          <a:p>
            <a:r>
              <a:rPr lang="tr-TR" b="1" cap="none" dirty="0" smtClean="0">
                <a:latin typeface="Comic Sans MS" pitchFamily="66" charset="0"/>
              </a:rPr>
              <a:t>MESLEKİ ETİK KURALLARI</a:t>
            </a:r>
            <a:endParaRPr lang="tr-TR" dirty="0"/>
          </a:p>
        </p:txBody>
      </p:sp>
      <p:sp>
        <p:nvSpPr>
          <p:cNvPr id="3" name="İçerik Yer Tutucusu 2"/>
          <p:cNvSpPr>
            <a:spLocks noGrp="1"/>
          </p:cNvSpPr>
          <p:nvPr>
            <p:ph sz="quarter" idx="13"/>
          </p:nvPr>
        </p:nvSpPr>
        <p:spPr>
          <a:xfrm>
            <a:off x="685330" y="1500174"/>
            <a:ext cx="7772870" cy="4643469"/>
          </a:xfrm>
        </p:spPr>
        <p:txBody>
          <a:bodyPr>
            <a:normAutofit/>
          </a:bodyPr>
          <a:lstStyle/>
          <a:p>
            <a:pPr algn="just">
              <a:buClrTx/>
              <a:buSzPct val="100000"/>
              <a:buFont typeface="Wingdings" pitchFamily="2" charset="2"/>
              <a:buChar char="q"/>
            </a:pPr>
            <a:r>
              <a:rPr lang="tr-TR" altLang="tr-TR" cap="none" dirty="0" smtClean="0">
                <a:latin typeface="Comic Sans MS" pitchFamily="66" charset="0"/>
              </a:rPr>
              <a:t>Meselelerinizi amirinizin üzgün, yorgun ve aşırı neşeli olduğu zamanlarda arz etmeyin. Uygun zaman kadar, uygun zemin de çok önemlidir.</a:t>
            </a:r>
          </a:p>
          <a:p>
            <a:pPr algn="just">
              <a:buClrTx/>
              <a:buSzPct val="100000"/>
              <a:buFont typeface="Wingdings" pitchFamily="2" charset="2"/>
              <a:buChar char="q"/>
            </a:pPr>
            <a:r>
              <a:rPr lang="tr-TR" altLang="tr-TR" cap="none" dirty="0" smtClean="0">
                <a:latin typeface="Comic Sans MS" pitchFamily="66" charset="0"/>
              </a:rPr>
              <a:t>Amirinizle aranızda ilk yanında çalışmaya başladığınız günkü terbiye, nezaket ve mesafeyi koruyun. Samimiyetle laubaliliğin farklı şeyler olduğunu unutmayın.</a:t>
            </a:r>
          </a:p>
          <a:p>
            <a:pPr algn="just">
              <a:buClrTx/>
              <a:buSzPct val="100000"/>
              <a:buFont typeface="Wingdings" pitchFamily="2" charset="2"/>
              <a:buChar char="q"/>
            </a:pPr>
            <a:r>
              <a:rPr lang="tr-TR" altLang="tr-TR" cap="none" dirty="0" smtClean="0">
                <a:latin typeface="Comic Sans MS" pitchFamily="66" charset="0"/>
              </a:rPr>
              <a:t>Amirinize, senin için “ne dalkavuk adam, beni enayi yerine koyuyor” dedirtecek ölçüsüz methiyeler dizmekten kaçının. İcap ettiğinde hakikatleri söyleyin. (Ama söylemesini bilerek.)</a:t>
            </a:r>
          </a:p>
          <a:p>
            <a:pPr algn="just">
              <a:buClrTx/>
              <a:buSzPct val="100000"/>
              <a:buFont typeface="Wingdings" pitchFamily="2" charset="2"/>
              <a:buChar char="q"/>
            </a:pPr>
            <a:r>
              <a:rPr lang="tr-TR" altLang="tr-TR" cap="none" dirty="0" smtClean="0">
                <a:latin typeface="Comic Sans MS" pitchFamily="66" charset="0"/>
              </a:rPr>
              <a:t>Amirinize senin ve işin hakkında başka bazı kaynaklardan da bilgi gittiğini unutmayın.</a:t>
            </a:r>
          </a:p>
          <a:p>
            <a:pPr>
              <a:buClrTx/>
              <a:buSzPct val="100000"/>
              <a:buFont typeface="Wingdings" pitchFamily="2" charset="2"/>
              <a:buChar char="q"/>
            </a:pPr>
            <a:endParaRPr lang="tr-TR" cap="none" dirty="0">
              <a:latin typeface="Comic Sans MS" pitchFamily="66"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11</a:t>
            </a:fld>
            <a:endParaRPr lang="tr-TR"/>
          </a:p>
        </p:txBody>
      </p:sp>
    </p:spTree>
    <p:extLst>
      <p:ext uri="{BB962C8B-B14F-4D97-AF65-F5344CB8AC3E}">
        <p14:creationId xmlns:p14="http://schemas.microsoft.com/office/powerpoint/2010/main" xmlns="" val="2053378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Başlık"/>
          <p:cNvSpPr>
            <a:spLocks noGrp="1"/>
          </p:cNvSpPr>
          <p:nvPr>
            <p:ph type="title"/>
          </p:nvPr>
        </p:nvSpPr>
        <p:spPr>
          <a:xfrm>
            <a:off x="685332" y="357167"/>
            <a:ext cx="7773338" cy="785817"/>
          </a:xfrm>
        </p:spPr>
        <p:txBody>
          <a:bodyPr/>
          <a:lstStyle/>
          <a:p>
            <a:r>
              <a:rPr lang="tr-TR" b="1" cap="none" dirty="0" smtClean="0">
                <a:effectLst>
                  <a:outerShdw blurRad="38100" dist="38100" dir="2700000" algn="tl">
                    <a:srgbClr val="000000">
                      <a:alpha val="43137"/>
                    </a:srgbClr>
                  </a:outerShdw>
                </a:effectLst>
                <a:latin typeface="Comic Sans MS" pitchFamily="66" charset="0"/>
              </a:rPr>
              <a:t>SONUÇ VE ÖNERİLER</a:t>
            </a:r>
            <a:endParaRPr lang="tr-TR" b="1" cap="none" dirty="0">
              <a:effectLst>
                <a:outerShdw blurRad="38100" dist="38100" dir="2700000" algn="tl">
                  <a:srgbClr val="000000">
                    <a:alpha val="43137"/>
                  </a:srgbClr>
                </a:outerShdw>
              </a:effectLst>
              <a:latin typeface="Comic Sans MS" pitchFamily="66" charset="0"/>
            </a:endParaRPr>
          </a:p>
        </p:txBody>
      </p:sp>
      <p:sp>
        <p:nvSpPr>
          <p:cNvPr id="11" name="10 İçerik Yer Tutucusu"/>
          <p:cNvSpPr>
            <a:spLocks noGrp="1"/>
          </p:cNvSpPr>
          <p:nvPr>
            <p:ph sz="quarter" idx="13"/>
          </p:nvPr>
        </p:nvSpPr>
        <p:spPr>
          <a:xfrm>
            <a:off x="428596" y="1142984"/>
            <a:ext cx="8358246" cy="5429288"/>
          </a:xfrm>
        </p:spPr>
        <p:txBody>
          <a:bodyPr>
            <a:normAutofit lnSpcReduction="10000"/>
          </a:bodyPr>
          <a:lstStyle/>
          <a:p>
            <a:pPr marL="363538" indent="-255588" algn="just" defTabSz="449263">
              <a:lnSpc>
                <a:spcPct val="130000"/>
              </a:lnSpc>
              <a:spcBef>
                <a:spcPts val="600"/>
              </a:spcBef>
              <a:buClr>
                <a:srgbClr val="2DA2BF"/>
              </a:buClr>
              <a:buSzPct val="68000"/>
              <a:buFont typeface="Wingdings 3" pitchFamily="18" charset="2"/>
              <a:buNone/>
              <a:tabLst>
                <a:tab pos="363538" algn="l"/>
                <a:tab pos="911225" algn="l"/>
                <a:tab pos="1825625" algn="l"/>
                <a:tab pos="2740025" algn="l"/>
                <a:tab pos="3654425" algn="l"/>
                <a:tab pos="4568825" algn="l"/>
                <a:tab pos="5483225" algn="l"/>
                <a:tab pos="6397625" algn="l"/>
                <a:tab pos="7312025" algn="l"/>
                <a:tab pos="8226425" algn="l"/>
                <a:tab pos="9140825" algn="l"/>
                <a:tab pos="10055225" algn="l"/>
              </a:tabLst>
            </a:pPr>
            <a:r>
              <a:rPr lang="en-GB" b="1" i="1" cap="none" dirty="0" err="1" smtClean="0">
                <a:solidFill>
                  <a:srgbClr val="000000"/>
                </a:solidFill>
                <a:latin typeface="Comic Sans MS" pitchFamily="66" charset="0"/>
                <a:cs typeface="Arial" charset="0"/>
              </a:rPr>
              <a:t>Meslek</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ahlakı</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kurallarının</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kurumsallaştırılmasını</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amaçlayan</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meslek</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örgütü</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şu</a:t>
            </a:r>
            <a:r>
              <a:rPr lang="en-GB" b="1" i="1" cap="none" dirty="0" smtClean="0">
                <a:solidFill>
                  <a:srgbClr val="000000"/>
                </a:solidFill>
                <a:latin typeface="Comic Sans MS" pitchFamily="66" charset="0"/>
                <a:cs typeface="Arial" charset="0"/>
              </a:rPr>
              <a:t> 10 </a:t>
            </a:r>
            <a:r>
              <a:rPr lang="en-GB" b="1" i="1" cap="none" dirty="0" err="1" smtClean="0">
                <a:solidFill>
                  <a:srgbClr val="000000"/>
                </a:solidFill>
                <a:latin typeface="Comic Sans MS" pitchFamily="66" charset="0"/>
                <a:cs typeface="Arial" charset="0"/>
              </a:rPr>
              <a:t>temel</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niteliği</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göz</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önünde</a:t>
            </a:r>
            <a:r>
              <a:rPr lang="en-GB" b="1" i="1" cap="none" dirty="0" smtClean="0">
                <a:solidFill>
                  <a:srgbClr val="000000"/>
                </a:solidFill>
                <a:latin typeface="Comic Sans MS" pitchFamily="66" charset="0"/>
                <a:cs typeface="Arial" charset="0"/>
              </a:rPr>
              <a:t> </a:t>
            </a:r>
            <a:r>
              <a:rPr lang="en-GB" b="1" i="1" cap="none" dirty="0" err="1" smtClean="0">
                <a:solidFill>
                  <a:srgbClr val="000000"/>
                </a:solidFill>
                <a:latin typeface="Comic Sans MS" pitchFamily="66" charset="0"/>
                <a:cs typeface="Arial" charset="0"/>
              </a:rPr>
              <a:t>bulundurmalıdır</a:t>
            </a:r>
            <a:r>
              <a:rPr lang="en-GB" b="1" i="1" cap="none" dirty="0" smtClean="0">
                <a:solidFill>
                  <a:srgbClr val="000000"/>
                </a:solidFill>
                <a:latin typeface="Comic Sans MS" pitchFamily="66" charset="0"/>
                <a:cs typeface="Arial" charset="0"/>
              </a:rPr>
              <a:t>:</a:t>
            </a:r>
            <a:endParaRPr lang="tr-TR" b="1" i="1" cap="none" dirty="0" smtClean="0">
              <a:solidFill>
                <a:srgbClr val="000000"/>
              </a:solidFill>
              <a:latin typeface="Comic Sans MS" pitchFamily="66" charset="0"/>
              <a:cs typeface="Arial" charset="0"/>
            </a:endParaRPr>
          </a:p>
          <a:p>
            <a:pPr marL="363538" indent="-255588" algn="just" defTabSz="449263">
              <a:lnSpc>
                <a:spcPct val="130000"/>
              </a:lnSpc>
              <a:spcBef>
                <a:spcPts val="600"/>
              </a:spcBef>
              <a:buClrTx/>
              <a:buSzPct val="100000"/>
              <a:buFont typeface="Wingdings" pitchFamily="2" charset="2"/>
              <a:buChar char="q"/>
              <a:tabLst>
                <a:tab pos="363538"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cap="none" dirty="0" err="1" smtClean="0">
                <a:solidFill>
                  <a:srgbClr val="000000"/>
                </a:solidFill>
                <a:latin typeface="Comic Sans MS" pitchFamily="66" charset="0"/>
                <a:cs typeface="Arial" charset="0"/>
              </a:rPr>
              <a:t>Mesleki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faaliyet</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için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örgüte</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başvuran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kişilerin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niteliklerinin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incelenmesi</a:t>
            </a:r>
            <a:r>
              <a:rPr lang="tr-TR" sz="1800" cap="none" dirty="0" smtClean="0">
                <a:solidFill>
                  <a:srgbClr val="000000"/>
                </a:solidFill>
                <a:latin typeface="Comic Sans MS" pitchFamily="66" charset="0"/>
                <a:cs typeface="Arial" charset="0"/>
              </a:rPr>
              <a:t>,</a:t>
            </a:r>
            <a:endParaRPr lang="en-GB" sz="1800" cap="none" dirty="0" smtClean="0">
              <a:solidFill>
                <a:srgbClr val="000000"/>
              </a:solidFill>
              <a:latin typeface="Comic Sans MS" pitchFamily="66" charset="0"/>
              <a:cs typeface="Arial" charset="0"/>
            </a:endParaRPr>
          </a:p>
          <a:p>
            <a:pPr marL="363538" indent="-255588" algn="just" defTabSz="449263">
              <a:lnSpc>
                <a:spcPct val="130000"/>
              </a:lnSpc>
              <a:spcBef>
                <a:spcPts val="600"/>
              </a:spcBef>
              <a:buClrTx/>
              <a:buSzPct val="100000"/>
              <a:buFont typeface="Wingdings" pitchFamily="2" charset="2"/>
              <a:buChar char="q"/>
              <a:tabLst>
                <a:tab pos="363538"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cap="none" dirty="0" err="1" smtClean="0">
                <a:solidFill>
                  <a:srgbClr val="000000"/>
                </a:solidFill>
                <a:latin typeface="Comic Sans MS" pitchFamily="66" charset="0"/>
                <a:cs typeface="Arial" charset="0"/>
              </a:rPr>
              <a:t>Ahlak</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olgusuna</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paralel</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olarak</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önemli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olduğunu</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ve</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uygun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davranış</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beklendiğini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gösteren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duyuruların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hazırlanması</a:t>
            </a:r>
            <a:r>
              <a:rPr lang="tr-TR" sz="1800" cap="none" dirty="0" smtClean="0">
                <a:solidFill>
                  <a:srgbClr val="000000"/>
                </a:solidFill>
                <a:latin typeface="Comic Sans MS" pitchFamily="66" charset="0"/>
                <a:cs typeface="Arial" charset="0"/>
              </a:rPr>
              <a:t>,</a:t>
            </a:r>
            <a:endParaRPr lang="en-GB" sz="1800" cap="none" dirty="0" smtClean="0">
              <a:solidFill>
                <a:srgbClr val="000000"/>
              </a:solidFill>
              <a:latin typeface="Comic Sans MS" pitchFamily="66" charset="0"/>
              <a:cs typeface="Arial" charset="0"/>
            </a:endParaRPr>
          </a:p>
          <a:p>
            <a:pPr marL="363538" indent="-255588" algn="just" defTabSz="449263">
              <a:lnSpc>
                <a:spcPct val="130000"/>
              </a:lnSpc>
              <a:spcBef>
                <a:spcPts val="600"/>
              </a:spcBef>
              <a:buClrTx/>
              <a:buSzPct val="100000"/>
              <a:buFont typeface="Wingdings" pitchFamily="2" charset="2"/>
              <a:buChar char="q"/>
              <a:tabLst>
                <a:tab pos="363538"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cap="none" dirty="0" err="1" smtClean="0">
                <a:solidFill>
                  <a:srgbClr val="000000"/>
                </a:solidFill>
                <a:latin typeface="Comic Sans MS" pitchFamily="66" charset="0"/>
                <a:cs typeface="Arial" charset="0"/>
              </a:rPr>
              <a:t>Ahlak</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olgusuna</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paralel</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olarak</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hedefleri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belirleyen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meslek</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ahlakına</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uygun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olmayan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davranışları</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tanımlayan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resim</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düzenlemeleri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kapsayan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meslek</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örgütü</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politikalarının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oluşturulması</a:t>
            </a:r>
            <a:r>
              <a:rPr lang="tr-TR" sz="1800" cap="none" dirty="0" smtClean="0">
                <a:solidFill>
                  <a:srgbClr val="000000"/>
                </a:solidFill>
                <a:latin typeface="Comic Sans MS" pitchFamily="66" charset="0"/>
                <a:cs typeface="Arial" charset="0"/>
              </a:rPr>
              <a:t>,</a:t>
            </a:r>
            <a:r>
              <a:rPr lang="en-GB" sz="1800" cap="none" dirty="0" smtClean="0">
                <a:solidFill>
                  <a:srgbClr val="000000"/>
                </a:solidFill>
                <a:latin typeface="Comic Sans MS" pitchFamily="66" charset="0"/>
                <a:cs typeface="Arial" charset="0"/>
              </a:rPr>
              <a:t> </a:t>
            </a:r>
          </a:p>
          <a:p>
            <a:pPr marL="363538" indent="-255588" algn="just" defTabSz="449263">
              <a:lnSpc>
                <a:spcPct val="130000"/>
              </a:lnSpc>
              <a:spcBef>
                <a:spcPts val="600"/>
              </a:spcBef>
              <a:buClrTx/>
              <a:buSzPct val="100000"/>
              <a:buFont typeface="Wingdings" pitchFamily="2" charset="2"/>
              <a:buChar char="q"/>
              <a:tabLst>
                <a:tab pos="363538"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cap="none" dirty="0" err="1" smtClean="0">
                <a:solidFill>
                  <a:srgbClr val="000000"/>
                </a:solidFill>
                <a:latin typeface="Comic Sans MS" pitchFamily="66" charset="0"/>
                <a:cs typeface="Arial" charset="0"/>
              </a:rPr>
              <a:t>Meslek</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örgütünün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genel</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değerlerinin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amaçlarının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ve</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nasıl</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ahlaki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kararlar</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verilmesi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gerektiğini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tanımlayan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yazılı</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meslek</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ahlaki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kurallarının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geliştirilmesi</a:t>
            </a:r>
            <a:r>
              <a:rPr lang="en-GB" sz="1800" cap="none" dirty="0" smtClean="0">
                <a:solidFill>
                  <a:srgbClr val="000000"/>
                </a:solidFill>
                <a:latin typeface="Comic Sans MS" pitchFamily="66" charset="0"/>
                <a:cs typeface="Arial" charset="0"/>
              </a:rPr>
              <a:t>,</a:t>
            </a:r>
          </a:p>
          <a:p>
            <a:pPr marL="363538" indent="-255588" algn="just" defTabSz="449263">
              <a:lnSpc>
                <a:spcPct val="130000"/>
              </a:lnSpc>
              <a:spcBef>
                <a:spcPts val="600"/>
              </a:spcBef>
              <a:buClrTx/>
              <a:buSzPct val="100000"/>
              <a:buFont typeface="Wingdings" pitchFamily="2" charset="2"/>
              <a:buChar char="q"/>
              <a:tabLst>
                <a:tab pos="363538"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cap="none" dirty="0" err="1" smtClean="0">
                <a:solidFill>
                  <a:srgbClr val="000000"/>
                </a:solidFill>
                <a:latin typeface="Comic Sans MS" pitchFamily="66" charset="0"/>
                <a:cs typeface="Arial" charset="0"/>
              </a:rPr>
              <a:t>Kararların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alınabilmesi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için</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örgüt</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bünyesinde</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meslek</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ahlakı</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komitesi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kurulması</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bu</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komite</a:t>
            </a:r>
            <a:r>
              <a:rPr lang="tr-TR" sz="1800" cap="none" dirty="0" smtClean="0">
                <a:solidFill>
                  <a:srgbClr val="000000"/>
                </a:solidFill>
                <a:latin typeface="Comic Sans MS" pitchFamily="66" charset="0"/>
                <a:cs typeface="Arial" charset="0"/>
              </a:rPr>
              <a:t> i</a:t>
            </a:r>
            <a:r>
              <a:rPr lang="en-GB" sz="1800" cap="none" dirty="0" smtClean="0">
                <a:solidFill>
                  <a:srgbClr val="000000"/>
                </a:solidFill>
                <a:latin typeface="Comic Sans MS" pitchFamily="66" charset="0"/>
                <a:cs typeface="Arial" charset="0"/>
              </a:rPr>
              <a:t>se,</a:t>
            </a:r>
            <a:r>
              <a:rPr lang="tr-TR" sz="1800" cap="none" dirty="0" smtClean="0">
                <a:solidFill>
                  <a:srgbClr val="000000"/>
                </a:solidFill>
                <a:latin typeface="Comic Sans MS" pitchFamily="66" charset="0"/>
                <a:cs typeface="Arial" charset="0"/>
              </a:rPr>
              <a:t> ç</a:t>
            </a:r>
            <a:r>
              <a:rPr lang="en-GB" sz="1800" cap="none" dirty="0" err="1" smtClean="0">
                <a:solidFill>
                  <a:srgbClr val="000000"/>
                </a:solidFill>
                <a:latin typeface="Comic Sans MS" pitchFamily="66" charset="0"/>
                <a:cs typeface="Arial" charset="0"/>
              </a:rPr>
              <a:t>elişkili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durumlarda</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karar</a:t>
            </a:r>
            <a:r>
              <a:rPr lang="en-GB" sz="1800" cap="none" dirty="0" smtClean="0">
                <a:solidFill>
                  <a:srgbClr val="000000"/>
                </a:solidFill>
                <a:latin typeface="Comic Sans MS" pitchFamily="66" charset="0"/>
                <a:cs typeface="Arial" charset="0"/>
              </a:rPr>
              <a:t> alma </a:t>
            </a:r>
            <a:r>
              <a:rPr lang="en-GB" sz="1800" cap="none" dirty="0" err="1" smtClean="0">
                <a:solidFill>
                  <a:srgbClr val="000000"/>
                </a:solidFill>
                <a:latin typeface="Comic Sans MS" pitchFamily="66" charset="0"/>
                <a:cs typeface="Arial" charset="0"/>
              </a:rPr>
              <a:t>ve</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ilgili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konularda</a:t>
            </a:r>
            <a:r>
              <a:rPr lang="en-GB" sz="1800" cap="none" dirty="0" smtClean="0">
                <a:solidFill>
                  <a:srgbClr val="000000"/>
                </a:solidFill>
                <a:latin typeface="Comic Sans MS" pitchFamily="66" charset="0"/>
                <a:cs typeface="Arial" charset="0"/>
              </a:rPr>
              <a:t> son </a:t>
            </a:r>
            <a:r>
              <a:rPr lang="en-GB" sz="1800" cap="none" dirty="0" err="1" smtClean="0">
                <a:solidFill>
                  <a:srgbClr val="000000"/>
                </a:solidFill>
                <a:latin typeface="Comic Sans MS" pitchFamily="66" charset="0"/>
                <a:cs typeface="Arial" charset="0"/>
              </a:rPr>
              <a:t>söz</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sahibi</a:t>
            </a:r>
            <a:r>
              <a:rPr lang="en-GB" sz="1800" cap="none" dirty="0" smtClean="0">
                <a:solidFill>
                  <a:srgbClr val="000000"/>
                </a:solidFill>
                <a:latin typeface="Comic Sans MS" pitchFamily="66" charset="0"/>
                <a:cs typeface="Arial" charset="0"/>
              </a:rPr>
              <a:t> </a:t>
            </a:r>
            <a:r>
              <a:rPr lang="en-GB" sz="1800" cap="none" dirty="0" err="1" smtClean="0">
                <a:solidFill>
                  <a:srgbClr val="000000"/>
                </a:solidFill>
                <a:latin typeface="Comic Sans MS" pitchFamily="66" charset="0"/>
                <a:cs typeface="Arial" charset="0"/>
              </a:rPr>
              <a:t>olmalı</a:t>
            </a:r>
            <a:r>
              <a:rPr lang="tr-TR" sz="1800" cap="none" dirty="0" smtClean="0">
                <a:solidFill>
                  <a:srgbClr val="000000"/>
                </a:solidFill>
                <a:latin typeface="Comic Sans MS" pitchFamily="66" charset="0"/>
                <a:cs typeface="Arial" charset="0"/>
              </a:rPr>
              <a:t>.</a:t>
            </a:r>
            <a:endParaRPr lang="en-GB" sz="1800" cap="none" dirty="0" smtClean="0">
              <a:solidFill>
                <a:srgbClr val="000000"/>
              </a:solidFill>
              <a:latin typeface="Comic Sans MS" pitchFamily="66" charset="0"/>
              <a:cs typeface="Arial" charset="0"/>
            </a:endParaRPr>
          </a:p>
          <a:p>
            <a:pPr marL="363538" indent="-255588" algn="just" defTabSz="449263">
              <a:lnSpc>
                <a:spcPct val="130000"/>
              </a:lnSpc>
              <a:spcBef>
                <a:spcPts val="600"/>
              </a:spcBef>
              <a:buClr>
                <a:srgbClr val="2DA2BF"/>
              </a:buClr>
              <a:buSzPct val="68000"/>
              <a:buFont typeface="Wingdings 3" pitchFamily="18" charset="2"/>
              <a:buNone/>
              <a:tabLst>
                <a:tab pos="363538" algn="l"/>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800" cap="none" dirty="0">
              <a:solidFill>
                <a:srgbClr val="000000"/>
              </a:solidFill>
              <a:latin typeface="Comic Sans MS" pitchFamily="66" charset="0"/>
              <a:cs typeface="Arial" charset="0"/>
            </a:endParaRPr>
          </a:p>
        </p:txBody>
      </p:sp>
      <p:sp>
        <p:nvSpPr>
          <p:cNvPr id="8" name="3 Slayt Numarası Yer Tutucusu"/>
          <p:cNvSpPr>
            <a:spLocks noGrp="1"/>
          </p:cNvSpPr>
          <p:nvPr>
            <p:ph type="sldNum" sz="quarter" idx="12"/>
          </p:nvPr>
        </p:nvSpPr>
        <p:spPr/>
        <p:txBody>
          <a:bodyPr/>
          <a:lstStyle/>
          <a:p>
            <a:pPr>
              <a:defRPr/>
            </a:pPr>
            <a:fld id="{CF4892B6-4704-47E3-A6B9-D5DFCF09582F}" type="slidenum">
              <a:rPr lang="tr-TR"/>
              <a:pPr>
                <a:defRPr/>
              </a:pPr>
              <a:t>12</a:t>
            </a:fld>
            <a:endParaRPr lang="tr-TR"/>
          </a:p>
        </p:txBody>
      </p:sp>
      <p:sp>
        <p:nvSpPr>
          <p:cNvPr id="89094" name="Text Box 5"/>
          <p:cNvSpPr txBox="1">
            <a:spLocks noChangeArrowheads="1"/>
          </p:cNvSpPr>
          <p:nvPr/>
        </p:nvSpPr>
        <p:spPr bwMode="auto">
          <a:xfrm>
            <a:off x="179388" y="260350"/>
            <a:ext cx="7273701" cy="649019"/>
          </a:xfrm>
          <a:prstGeom prst="rect">
            <a:avLst/>
          </a:prstGeom>
          <a:noFill/>
          <a:ln w="9525">
            <a:noFill/>
            <a:round/>
            <a:headEnd/>
            <a:tailEnd/>
          </a:ln>
        </p:spPr>
        <p:txBody>
          <a:bodyPr wrap="none" anchor="ctr"/>
          <a:lstStyle/>
          <a:p>
            <a:endParaRPr lang="tr-T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685332" y="618519"/>
            <a:ext cx="7773338" cy="953094"/>
          </a:xfrm>
        </p:spPr>
        <p:txBody>
          <a:bodyPr/>
          <a:lstStyle/>
          <a:p>
            <a:r>
              <a:rPr lang="tr-TR" b="1" cap="none" dirty="0" smtClean="0">
                <a:effectLst>
                  <a:outerShdw blurRad="38100" dist="38100" dir="2700000" algn="tl">
                    <a:srgbClr val="000000">
                      <a:alpha val="43137"/>
                    </a:srgbClr>
                  </a:outerShdw>
                </a:effectLst>
                <a:latin typeface="Comic Sans MS" pitchFamily="66" charset="0"/>
              </a:rPr>
              <a:t>SONUÇ VE ÖNERİLER</a:t>
            </a:r>
            <a:endParaRPr lang="tr-TR" dirty="0"/>
          </a:p>
        </p:txBody>
      </p:sp>
      <p:sp>
        <p:nvSpPr>
          <p:cNvPr id="6" name="5 İçerik Yer Tutucusu"/>
          <p:cNvSpPr>
            <a:spLocks noGrp="1"/>
          </p:cNvSpPr>
          <p:nvPr>
            <p:ph sz="quarter" idx="13"/>
          </p:nvPr>
        </p:nvSpPr>
        <p:spPr/>
        <p:txBody>
          <a:bodyPr>
            <a:normAutofit fontScale="85000" lnSpcReduction="10000"/>
          </a:bodyPr>
          <a:lstStyle/>
          <a:p>
            <a:pPr marL="363538" indent="-255588" defTabSz="449263">
              <a:spcBef>
                <a:spcPts val="400"/>
              </a:spcBef>
              <a:buClr>
                <a:srgbClr val="2DA2BF"/>
              </a:buClr>
              <a:buSzPct val="68000"/>
              <a:buFont typeface="Wingdings 3"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smtClean="0">
                <a:solidFill>
                  <a:srgbClr val="000000"/>
                </a:solidFill>
                <a:cs typeface="Arial" charset="0"/>
              </a:rPr>
              <a:t>Kararları</a:t>
            </a:r>
            <a:r>
              <a:rPr lang="en-GB" dirty="0" smtClean="0">
                <a:solidFill>
                  <a:srgbClr val="000000"/>
                </a:solidFill>
                <a:cs typeface="Arial" charset="0"/>
              </a:rPr>
              <a:t> </a:t>
            </a:r>
            <a:r>
              <a:rPr lang="en-GB" dirty="0" err="1" smtClean="0">
                <a:solidFill>
                  <a:srgbClr val="000000"/>
                </a:solidFill>
                <a:cs typeface="Arial" charset="0"/>
              </a:rPr>
              <a:t>yazılı</a:t>
            </a:r>
            <a:r>
              <a:rPr lang="en-GB" dirty="0" smtClean="0">
                <a:solidFill>
                  <a:srgbClr val="000000"/>
                </a:solidFill>
                <a:cs typeface="Arial" charset="0"/>
              </a:rPr>
              <a:t> </a:t>
            </a:r>
            <a:r>
              <a:rPr lang="en-GB" dirty="0" err="1" smtClean="0">
                <a:solidFill>
                  <a:srgbClr val="000000"/>
                </a:solidFill>
                <a:cs typeface="Arial" charset="0"/>
              </a:rPr>
              <a:t>olarak</a:t>
            </a:r>
            <a:r>
              <a:rPr lang="en-GB" dirty="0" smtClean="0">
                <a:solidFill>
                  <a:srgbClr val="000000"/>
                </a:solidFill>
                <a:cs typeface="Arial" charset="0"/>
              </a:rPr>
              <a:t> </a:t>
            </a:r>
            <a:r>
              <a:rPr lang="en-GB" dirty="0" err="1" smtClean="0">
                <a:solidFill>
                  <a:srgbClr val="000000"/>
                </a:solidFill>
                <a:cs typeface="Arial" charset="0"/>
              </a:rPr>
              <a:t>duyurma</a:t>
            </a:r>
            <a:r>
              <a:rPr lang="en-GB" dirty="0" smtClean="0">
                <a:solidFill>
                  <a:srgbClr val="000000"/>
                </a:solidFill>
                <a:cs typeface="Arial" charset="0"/>
              </a:rPr>
              <a:t> </a:t>
            </a:r>
            <a:r>
              <a:rPr lang="en-GB" dirty="0" err="1" smtClean="0">
                <a:solidFill>
                  <a:srgbClr val="000000"/>
                </a:solidFill>
                <a:cs typeface="Arial" charset="0"/>
              </a:rPr>
              <a:t>ve</a:t>
            </a:r>
            <a:r>
              <a:rPr lang="en-GB" dirty="0" smtClean="0">
                <a:solidFill>
                  <a:srgbClr val="000000"/>
                </a:solidFill>
                <a:cs typeface="Arial" charset="0"/>
              </a:rPr>
              <a:t> </a:t>
            </a:r>
            <a:r>
              <a:rPr lang="en-GB" dirty="0" err="1" smtClean="0">
                <a:solidFill>
                  <a:srgbClr val="000000"/>
                </a:solidFill>
                <a:cs typeface="Arial" charset="0"/>
              </a:rPr>
              <a:t>daha</a:t>
            </a:r>
            <a:r>
              <a:rPr lang="en-GB" dirty="0" smtClean="0">
                <a:solidFill>
                  <a:srgbClr val="000000"/>
                </a:solidFill>
                <a:cs typeface="Arial" charset="0"/>
              </a:rPr>
              <a:t> </a:t>
            </a:r>
            <a:r>
              <a:rPr lang="en-GB" dirty="0" err="1" smtClean="0">
                <a:solidFill>
                  <a:srgbClr val="000000"/>
                </a:solidFill>
                <a:cs typeface="Arial" charset="0"/>
              </a:rPr>
              <a:t>önceki</a:t>
            </a:r>
            <a:r>
              <a:rPr lang="en-GB" dirty="0" smtClean="0">
                <a:solidFill>
                  <a:srgbClr val="000000"/>
                </a:solidFill>
                <a:cs typeface="Arial" charset="0"/>
              </a:rPr>
              <a:t> </a:t>
            </a:r>
            <a:r>
              <a:rPr lang="en-GB" dirty="0" err="1" smtClean="0">
                <a:solidFill>
                  <a:srgbClr val="000000"/>
                </a:solidFill>
                <a:cs typeface="Arial" charset="0"/>
              </a:rPr>
              <a:t>kuralları</a:t>
            </a:r>
            <a:r>
              <a:rPr lang="en-GB" dirty="0" smtClean="0">
                <a:solidFill>
                  <a:srgbClr val="000000"/>
                </a:solidFill>
                <a:cs typeface="Arial" charset="0"/>
              </a:rPr>
              <a:t> </a:t>
            </a:r>
            <a:r>
              <a:rPr lang="en-GB" dirty="0" err="1" smtClean="0">
                <a:solidFill>
                  <a:srgbClr val="000000"/>
                </a:solidFill>
                <a:cs typeface="Arial" charset="0"/>
              </a:rPr>
              <a:t>hatırlatmalı</a:t>
            </a:r>
            <a:r>
              <a:rPr lang="en-GB" dirty="0" smtClean="0">
                <a:solidFill>
                  <a:srgbClr val="000000"/>
                </a:solidFill>
                <a:cs typeface="Arial" charset="0"/>
              </a:rPr>
              <a:t>,</a:t>
            </a:r>
          </a:p>
          <a:p>
            <a:pPr marL="363538" indent="-255588" defTabSz="449263">
              <a:spcBef>
                <a:spcPts val="400"/>
              </a:spcBef>
              <a:buClr>
                <a:srgbClr val="2DA2BF"/>
              </a:buClr>
              <a:buSzPct val="68000"/>
              <a:buFont typeface="Wingdings 3"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solidFill>
                  <a:srgbClr val="000000"/>
                </a:solidFill>
                <a:cs typeface="Arial" charset="0"/>
              </a:rPr>
              <a:t>En </a:t>
            </a:r>
            <a:r>
              <a:rPr lang="en-GB" dirty="0" err="1" smtClean="0">
                <a:solidFill>
                  <a:srgbClr val="000000"/>
                </a:solidFill>
                <a:cs typeface="Arial" charset="0"/>
              </a:rPr>
              <a:t>az</a:t>
            </a:r>
            <a:r>
              <a:rPr lang="en-GB" dirty="0" smtClean="0">
                <a:solidFill>
                  <a:srgbClr val="000000"/>
                </a:solidFill>
                <a:cs typeface="Arial" charset="0"/>
              </a:rPr>
              <a:t> </a:t>
            </a:r>
            <a:r>
              <a:rPr lang="en-GB" dirty="0" err="1" smtClean="0">
                <a:solidFill>
                  <a:srgbClr val="000000"/>
                </a:solidFill>
                <a:cs typeface="Arial" charset="0"/>
              </a:rPr>
              <a:t>altı</a:t>
            </a:r>
            <a:r>
              <a:rPr lang="en-GB" dirty="0" smtClean="0">
                <a:solidFill>
                  <a:srgbClr val="000000"/>
                </a:solidFill>
                <a:cs typeface="Arial" charset="0"/>
              </a:rPr>
              <a:t> </a:t>
            </a:r>
            <a:r>
              <a:rPr lang="en-GB" dirty="0" err="1" smtClean="0">
                <a:solidFill>
                  <a:srgbClr val="000000"/>
                </a:solidFill>
                <a:cs typeface="Arial" charset="0"/>
              </a:rPr>
              <a:t>ayda</a:t>
            </a:r>
            <a:r>
              <a:rPr lang="en-GB" dirty="0" smtClean="0">
                <a:solidFill>
                  <a:srgbClr val="000000"/>
                </a:solidFill>
                <a:cs typeface="Arial" charset="0"/>
              </a:rPr>
              <a:t> </a:t>
            </a:r>
            <a:r>
              <a:rPr lang="en-GB" dirty="0" err="1" smtClean="0">
                <a:solidFill>
                  <a:srgbClr val="000000"/>
                </a:solidFill>
                <a:cs typeface="Arial" charset="0"/>
              </a:rPr>
              <a:t>bir</a:t>
            </a:r>
            <a:r>
              <a:rPr lang="en-GB" dirty="0" smtClean="0">
                <a:solidFill>
                  <a:srgbClr val="000000"/>
                </a:solidFill>
                <a:cs typeface="Arial" charset="0"/>
              </a:rPr>
              <a:t> </a:t>
            </a:r>
            <a:r>
              <a:rPr lang="en-GB" dirty="0" err="1" smtClean="0">
                <a:solidFill>
                  <a:srgbClr val="000000"/>
                </a:solidFill>
                <a:cs typeface="Arial" charset="0"/>
              </a:rPr>
              <a:t>rapor</a:t>
            </a:r>
            <a:r>
              <a:rPr lang="en-GB" dirty="0" smtClean="0">
                <a:solidFill>
                  <a:srgbClr val="000000"/>
                </a:solidFill>
                <a:cs typeface="Arial" charset="0"/>
              </a:rPr>
              <a:t> </a:t>
            </a:r>
            <a:r>
              <a:rPr lang="en-GB" dirty="0" err="1" smtClean="0">
                <a:solidFill>
                  <a:srgbClr val="000000"/>
                </a:solidFill>
                <a:cs typeface="Arial" charset="0"/>
              </a:rPr>
              <a:t>hazırlamalı</a:t>
            </a:r>
            <a:r>
              <a:rPr lang="en-GB" dirty="0" smtClean="0">
                <a:solidFill>
                  <a:srgbClr val="000000"/>
                </a:solidFill>
                <a:cs typeface="Arial" charset="0"/>
              </a:rPr>
              <a:t> </a:t>
            </a:r>
            <a:r>
              <a:rPr lang="en-GB" dirty="0" err="1" smtClean="0">
                <a:solidFill>
                  <a:srgbClr val="000000"/>
                </a:solidFill>
                <a:cs typeface="Arial" charset="0"/>
              </a:rPr>
              <a:t>ve</a:t>
            </a:r>
            <a:r>
              <a:rPr lang="en-GB" dirty="0" smtClean="0">
                <a:solidFill>
                  <a:srgbClr val="000000"/>
                </a:solidFill>
                <a:cs typeface="Arial" charset="0"/>
              </a:rPr>
              <a:t> </a:t>
            </a:r>
            <a:r>
              <a:rPr lang="en-GB" dirty="0" err="1" smtClean="0">
                <a:solidFill>
                  <a:srgbClr val="000000"/>
                </a:solidFill>
                <a:cs typeface="Arial" charset="0"/>
              </a:rPr>
              <a:t>bunları</a:t>
            </a:r>
            <a:r>
              <a:rPr lang="en-GB" dirty="0" smtClean="0">
                <a:solidFill>
                  <a:srgbClr val="000000"/>
                </a:solidFill>
                <a:cs typeface="Arial" charset="0"/>
              </a:rPr>
              <a:t> </a:t>
            </a:r>
            <a:r>
              <a:rPr lang="en-GB" dirty="0" err="1" smtClean="0">
                <a:solidFill>
                  <a:srgbClr val="000000"/>
                </a:solidFill>
                <a:cs typeface="Arial" charset="0"/>
              </a:rPr>
              <a:t>meslek</a:t>
            </a:r>
            <a:r>
              <a:rPr lang="en-GB" dirty="0" smtClean="0">
                <a:solidFill>
                  <a:srgbClr val="000000"/>
                </a:solidFill>
                <a:cs typeface="Arial" charset="0"/>
              </a:rPr>
              <a:t> </a:t>
            </a:r>
            <a:r>
              <a:rPr lang="en-GB" dirty="0" err="1" smtClean="0">
                <a:solidFill>
                  <a:srgbClr val="000000"/>
                </a:solidFill>
                <a:cs typeface="Arial" charset="0"/>
              </a:rPr>
              <a:t>örgütü</a:t>
            </a:r>
            <a:r>
              <a:rPr lang="en-GB" dirty="0" smtClean="0">
                <a:solidFill>
                  <a:srgbClr val="000000"/>
                </a:solidFill>
                <a:cs typeface="Arial" charset="0"/>
              </a:rPr>
              <a:t> </a:t>
            </a:r>
            <a:r>
              <a:rPr lang="en-GB" dirty="0" err="1" smtClean="0">
                <a:solidFill>
                  <a:srgbClr val="000000"/>
                </a:solidFill>
                <a:cs typeface="Arial" charset="0"/>
              </a:rPr>
              <a:t>üst</a:t>
            </a:r>
            <a:r>
              <a:rPr lang="en-GB" dirty="0" smtClean="0">
                <a:solidFill>
                  <a:srgbClr val="000000"/>
                </a:solidFill>
                <a:cs typeface="Arial" charset="0"/>
              </a:rPr>
              <a:t> </a:t>
            </a:r>
            <a:r>
              <a:rPr lang="en-GB" dirty="0" err="1" smtClean="0">
                <a:solidFill>
                  <a:srgbClr val="000000"/>
                </a:solidFill>
                <a:cs typeface="Arial" charset="0"/>
              </a:rPr>
              <a:t>yönetimine</a:t>
            </a:r>
            <a:r>
              <a:rPr lang="en-GB" dirty="0" smtClean="0">
                <a:solidFill>
                  <a:srgbClr val="000000"/>
                </a:solidFill>
                <a:cs typeface="Arial" charset="0"/>
              </a:rPr>
              <a:t> </a:t>
            </a:r>
            <a:r>
              <a:rPr lang="en-GB" dirty="0" err="1" smtClean="0">
                <a:solidFill>
                  <a:srgbClr val="000000"/>
                </a:solidFill>
                <a:cs typeface="Arial" charset="0"/>
              </a:rPr>
              <a:t>sunmalı</a:t>
            </a:r>
            <a:endParaRPr lang="en-GB" dirty="0" smtClean="0">
              <a:solidFill>
                <a:srgbClr val="000000"/>
              </a:solidFill>
              <a:cs typeface="Arial" charset="0"/>
            </a:endParaRPr>
          </a:p>
          <a:p>
            <a:pPr marL="363538" indent="-255588" defTabSz="449263">
              <a:spcBef>
                <a:spcPts val="400"/>
              </a:spcBef>
              <a:buClr>
                <a:srgbClr val="2DA2BF"/>
              </a:buClr>
              <a:buSzPct val="68000"/>
              <a:buFont typeface="Wingdings 3"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smtClean="0">
                <a:solidFill>
                  <a:srgbClr val="000000"/>
                </a:solidFill>
                <a:cs typeface="Arial" charset="0"/>
              </a:rPr>
              <a:t>Meslek</a:t>
            </a:r>
            <a:r>
              <a:rPr lang="en-GB" dirty="0" smtClean="0">
                <a:solidFill>
                  <a:srgbClr val="000000"/>
                </a:solidFill>
                <a:cs typeface="Arial" charset="0"/>
              </a:rPr>
              <a:t> </a:t>
            </a:r>
            <a:r>
              <a:rPr lang="en-GB" dirty="0" err="1" smtClean="0">
                <a:solidFill>
                  <a:srgbClr val="000000"/>
                </a:solidFill>
                <a:cs typeface="Arial" charset="0"/>
              </a:rPr>
              <a:t>ahlakı</a:t>
            </a:r>
            <a:r>
              <a:rPr lang="en-GB" dirty="0" smtClean="0">
                <a:solidFill>
                  <a:srgbClr val="000000"/>
                </a:solidFill>
                <a:cs typeface="Arial" charset="0"/>
              </a:rPr>
              <a:t> </a:t>
            </a:r>
            <a:r>
              <a:rPr lang="en-GB" dirty="0" err="1" smtClean="0">
                <a:solidFill>
                  <a:srgbClr val="000000"/>
                </a:solidFill>
                <a:cs typeface="Arial" charset="0"/>
              </a:rPr>
              <a:t>politikalarında</a:t>
            </a:r>
            <a:r>
              <a:rPr lang="en-GB" dirty="0" smtClean="0">
                <a:solidFill>
                  <a:srgbClr val="000000"/>
                </a:solidFill>
                <a:cs typeface="Arial" charset="0"/>
              </a:rPr>
              <a:t> </a:t>
            </a:r>
            <a:r>
              <a:rPr lang="en-GB" dirty="0" err="1" smtClean="0">
                <a:solidFill>
                  <a:srgbClr val="000000"/>
                </a:solidFill>
                <a:cs typeface="Arial" charset="0"/>
              </a:rPr>
              <a:t>gerekli</a:t>
            </a:r>
            <a:r>
              <a:rPr lang="en-GB" dirty="0" smtClean="0">
                <a:solidFill>
                  <a:srgbClr val="000000"/>
                </a:solidFill>
                <a:cs typeface="Arial" charset="0"/>
              </a:rPr>
              <a:t> </a:t>
            </a:r>
            <a:r>
              <a:rPr lang="en-GB" dirty="0" err="1" smtClean="0">
                <a:solidFill>
                  <a:srgbClr val="000000"/>
                </a:solidFill>
                <a:cs typeface="Arial" charset="0"/>
              </a:rPr>
              <a:t>olduğu</a:t>
            </a:r>
            <a:r>
              <a:rPr lang="en-GB" dirty="0" smtClean="0">
                <a:solidFill>
                  <a:srgbClr val="000000"/>
                </a:solidFill>
                <a:cs typeface="Arial" charset="0"/>
              </a:rPr>
              <a:t> </a:t>
            </a:r>
            <a:r>
              <a:rPr lang="en-GB" dirty="0" err="1" smtClean="0">
                <a:solidFill>
                  <a:srgbClr val="000000"/>
                </a:solidFill>
                <a:cs typeface="Arial" charset="0"/>
              </a:rPr>
              <a:t>düşünülen</a:t>
            </a:r>
            <a:r>
              <a:rPr lang="en-GB" dirty="0" smtClean="0">
                <a:solidFill>
                  <a:srgbClr val="000000"/>
                </a:solidFill>
                <a:cs typeface="Arial" charset="0"/>
              </a:rPr>
              <a:t> </a:t>
            </a:r>
            <a:r>
              <a:rPr lang="en-GB" dirty="0" err="1" smtClean="0">
                <a:solidFill>
                  <a:srgbClr val="000000"/>
                </a:solidFill>
                <a:cs typeface="Arial" charset="0"/>
              </a:rPr>
              <a:t>değişikliklerden</a:t>
            </a:r>
            <a:r>
              <a:rPr lang="en-GB" dirty="0" smtClean="0">
                <a:solidFill>
                  <a:srgbClr val="000000"/>
                </a:solidFill>
                <a:cs typeface="Arial" charset="0"/>
              </a:rPr>
              <a:t> </a:t>
            </a:r>
            <a:r>
              <a:rPr lang="en-GB" dirty="0" err="1" smtClean="0">
                <a:solidFill>
                  <a:srgbClr val="000000"/>
                </a:solidFill>
                <a:cs typeface="Arial" charset="0"/>
              </a:rPr>
              <a:t>meslek</a:t>
            </a:r>
            <a:r>
              <a:rPr lang="en-GB" dirty="0" smtClean="0">
                <a:solidFill>
                  <a:srgbClr val="000000"/>
                </a:solidFill>
                <a:cs typeface="Arial" charset="0"/>
              </a:rPr>
              <a:t> </a:t>
            </a:r>
            <a:r>
              <a:rPr lang="en-GB" dirty="0" err="1" smtClean="0">
                <a:solidFill>
                  <a:srgbClr val="000000"/>
                </a:solidFill>
                <a:cs typeface="Arial" charset="0"/>
              </a:rPr>
              <a:t>örgütü</a:t>
            </a:r>
            <a:r>
              <a:rPr lang="en-GB" dirty="0" smtClean="0">
                <a:solidFill>
                  <a:srgbClr val="000000"/>
                </a:solidFill>
                <a:cs typeface="Arial" charset="0"/>
              </a:rPr>
              <a:t> </a:t>
            </a:r>
            <a:r>
              <a:rPr lang="en-GB" dirty="0" err="1" smtClean="0">
                <a:solidFill>
                  <a:srgbClr val="000000"/>
                </a:solidFill>
                <a:cs typeface="Arial" charset="0"/>
              </a:rPr>
              <a:t>üst</a:t>
            </a:r>
            <a:r>
              <a:rPr lang="en-GB" dirty="0" smtClean="0">
                <a:solidFill>
                  <a:srgbClr val="000000"/>
                </a:solidFill>
                <a:cs typeface="Arial" charset="0"/>
              </a:rPr>
              <a:t> </a:t>
            </a:r>
            <a:r>
              <a:rPr lang="en-GB" dirty="0" err="1" smtClean="0">
                <a:solidFill>
                  <a:srgbClr val="000000"/>
                </a:solidFill>
                <a:cs typeface="Arial" charset="0"/>
              </a:rPr>
              <a:t>yönetimini</a:t>
            </a:r>
            <a:r>
              <a:rPr lang="en-GB" dirty="0" smtClean="0">
                <a:solidFill>
                  <a:srgbClr val="000000"/>
                </a:solidFill>
                <a:cs typeface="Arial" charset="0"/>
              </a:rPr>
              <a:t> </a:t>
            </a:r>
            <a:r>
              <a:rPr lang="en-GB" dirty="0" err="1" smtClean="0">
                <a:solidFill>
                  <a:srgbClr val="000000"/>
                </a:solidFill>
                <a:cs typeface="Arial" charset="0"/>
              </a:rPr>
              <a:t>haberdar</a:t>
            </a:r>
            <a:r>
              <a:rPr lang="en-GB" dirty="0" smtClean="0">
                <a:solidFill>
                  <a:srgbClr val="000000"/>
                </a:solidFill>
                <a:cs typeface="Arial" charset="0"/>
              </a:rPr>
              <a:t> </a:t>
            </a:r>
            <a:r>
              <a:rPr lang="en-GB" dirty="0" err="1" smtClean="0">
                <a:solidFill>
                  <a:srgbClr val="000000"/>
                </a:solidFill>
                <a:cs typeface="Arial" charset="0"/>
              </a:rPr>
              <a:t>etmeli</a:t>
            </a:r>
            <a:r>
              <a:rPr lang="en-GB" dirty="0" smtClean="0">
                <a:solidFill>
                  <a:srgbClr val="000000"/>
                </a:solidFill>
                <a:cs typeface="Arial" charset="0"/>
              </a:rPr>
              <a:t>,</a:t>
            </a:r>
          </a:p>
          <a:p>
            <a:pPr marL="363538" indent="-255588" defTabSz="449263">
              <a:spcBef>
                <a:spcPts val="400"/>
              </a:spcBef>
              <a:buClr>
                <a:srgbClr val="2DA2BF"/>
              </a:buClr>
              <a:buSzPct val="68000"/>
              <a:buFont typeface="Wingdings 3"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smtClean="0">
                <a:solidFill>
                  <a:srgbClr val="000000"/>
                </a:solidFill>
                <a:cs typeface="Arial" charset="0"/>
              </a:rPr>
              <a:t>Meslek</a:t>
            </a:r>
            <a:r>
              <a:rPr lang="en-GB" dirty="0" smtClean="0">
                <a:solidFill>
                  <a:srgbClr val="000000"/>
                </a:solidFill>
                <a:cs typeface="Arial" charset="0"/>
              </a:rPr>
              <a:t> </a:t>
            </a:r>
            <a:r>
              <a:rPr lang="en-GB" dirty="0" err="1" smtClean="0">
                <a:solidFill>
                  <a:srgbClr val="000000"/>
                </a:solidFill>
                <a:cs typeface="Arial" charset="0"/>
              </a:rPr>
              <a:t>mensuplarının</a:t>
            </a:r>
            <a:r>
              <a:rPr lang="en-GB" dirty="0" smtClean="0">
                <a:solidFill>
                  <a:srgbClr val="000000"/>
                </a:solidFill>
                <a:cs typeface="Arial" charset="0"/>
              </a:rPr>
              <a:t> </a:t>
            </a:r>
            <a:r>
              <a:rPr lang="en-GB" dirty="0" err="1" smtClean="0">
                <a:solidFill>
                  <a:srgbClr val="000000"/>
                </a:solidFill>
                <a:cs typeface="Arial" charset="0"/>
              </a:rPr>
              <a:t>düşüncelerini</a:t>
            </a:r>
            <a:r>
              <a:rPr lang="en-GB" dirty="0" smtClean="0">
                <a:solidFill>
                  <a:srgbClr val="000000"/>
                </a:solidFill>
                <a:cs typeface="Arial" charset="0"/>
              </a:rPr>
              <a:t> </a:t>
            </a:r>
            <a:r>
              <a:rPr lang="en-GB" dirty="0" err="1" smtClean="0">
                <a:solidFill>
                  <a:srgbClr val="000000"/>
                </a:solidFill>
                <a:cs typeface="Arial" charset="0"/>
              </a:rPr>
              <a:t>açıkça</a:t>
            </a:r>
            <a:r>
              <a:rPr lang="en-GB" dirty="0" smtClean="0">
                <a:solidFill>
                  <a:srgbClr val="000000"/>
                </a:solidFill>
                <a:cs typeface="Arial" charset="0"/>
              </a:rPr>
              <a:t> </a:t>
            </a:r>
            <a:r>
              <a:rPr lang="en-GB" dirty="0" err="1" smtClean="0">
                <a:solidFill>
                  <a:srgbClr val="000000"/>
                </a:solidFill>
                <a:cs typeface="Arial" charset="0"/>
              </a:rPr>
              <a:t>ifade</a:t>
            </a:r>
            <a:r>
              <a:rPr lang="en-GB" dirty="0" smtClean="0">
                <a:solidFill>
                  <a:srgbClr val="000000"/>
                </a:solidFill>
                <a:cs typeface="Arial" charset="0"/>
              </a:rPr>
              <a:t> </a:t>
            </a:r>
            <a:r>
              <a:rPr lang="en-GB" dirty="0" err="1" smtClean="0">
                <a:solidFill>
                  <a:srgbClr val="000000"/>
                </a:solidFill>
                <a:cs typeface="Arial" charset="0"/>
              </a:rPr>
              <a:t>edecekleri</a:t>
            </a:r>
            <a:r>
              <a:rPr lang="en-GB" dirty="0" smtClean="0">
                <a:solidFill>
                  <a:srgbClr val="000000"/>
                </a:solidFill>
                <a:cs typeface="Arial" charset="0"/>
              </a:rPr>
              <a:t> </a:t>
            </a:r>
            <a:r>
              <a:rPr lang="en-GB" dirty="0" err="1" smtClean="0">
                <a:solidFill>
                  <a:srgbClr val="000000"/>
                </a:solidFill>
                <a:cs typeface="Arial" charset="0"/>
              </a:rPr>
              <a:t>örgüt</a:t>
            </a:r>
            <a:r>
              <a:rPr lang="en-GB" dirty="0" smtClean="0">
                <a:solidFill>
                  <a:srgbClr val="000000"/>
                </a:solidFill>
                <a:cs typeface="Arial" charset="0"/>
              </a:rPr>
              <a:t> </a:t>
            </a:r>
            <a:r>
              <a:rPr lang="en-GB" dirty="0" err="1" smtClean="0">
                <a:solidFill>
                  <a:srgbClr val="000000"/>
                </a:solidFill>
                <a:cs typeface="Arial" charset="0"/>
              </a:rPr>
              <a:t>içi</a:t>
            </a:r>
            <a:r>
              <a:rPr lang="en-GB" dirty="0" smtClean="0">
                <a:solidFill>
                  <a:srgbClr val="000000"/>
                </a:solidFill>
                <a:cs typeface="Arial" charset="0"/>
              </a:rPr>
              <a:t> </a:t>
            </a:r>
            <a:r>
              <a:rPr lang="en-GB" dirty="0" err="1" smtClean="0">
                <a:solidFill>
                  <a:srgbClr val="000000"/>
                </a:solidFill>
                <a:cs typeface="Arial" charset="0"/>
              </a:rPr>
              <a:t>mekanizmalar</a:t>
            </a:r>
            <a:r>
              <a:rPr lang="en-GB" dirty="0" smtClean="0">
                <a:solidFill>
                  <a:srgbClr val="000000"/>
                </a:solidFill>
                <a:cs typeface="Arial" charset="0"/>
              </a:rPr>
              <a:t> </a:t>
            </a:r>
            <a:r>
              <a:rPr lang="en-GB" dirty="0" err="1" smtClean="0">
                <a:solidFill>
                  <a:srgbClr val="000000"/>
                </a:solidFill>
                <a:cs typeface="Arial" charset="0"/>
              </a:rPr>
              <a:t>geliştirmeyi</a:t>
            </a:r>
            <a:r>
              <a:rPr lang="en-GB" dirty="0" smtClean="0">
                <a:solidFill>
                  <a:srgbClr val="000000"/>
                </a:solidFill>
                <a:cs typeface="Arial" charset="0"/>
              </a:rPr>
              <a:t> </a:t>
            </a:r>
            <a:r>
              <a:rPr lang="en-GB" dirty="0" err="1" smtClean="0">
                <a:solidFill>
                  <a:srgbClr val="000000"/>
                </a:solidFill>
                <a:cs typeface="Arial" charset="0"/>
              </a:rPr>
              <a:t>amaçlamalıdır</a:t>
            </a:r>
            <a:endParaRPr lang="en-GB" dirty="0" smtClean="0">
              <a:solidFill>
                <a:srgbClr val="000000"/>
              </a:solidFill>
              <a:cs typeface="Arial" charset="0"/>
            </a:endParaRPr>
          </a:p>
          <a:p>
            <a:pPr marL="363538" indent="-255588" defTabSz="449263">
              <a:spcBef>
                <a:spcPts val="400"/>
              </a:spcBef>
              <a:buClr>
                <a:srgbClr val="2DA2BF"/>
              </a:buClr>
              <a:buSzPct val="68000"/>
              <a:buFont typeface="Wingdings 3"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smtClean="0">
                <a:solidFill>
                  <a:srgbClr val="000000"/>
                </a:solidFill>
                <a:cs typeface="Arial" charset="0"/>
              </a:rPr>
              <a:t>Meslek</a:t>
            </a:r>
            <a:r>
              <a:rPr lang="en-GB" dirty="0" smtClean="0">
                <a:solidFill>
                  <a:srgbClr val="000000"/>
                </a:solidFill>
                <a:cs typeface="Arial" charset="0"/>
              </a:rPr>
              <a:t> </a:t>
            </a:r>
            <a:r>
              <a:rPr lang="en-GB" dirty="0" err="1" smtClean="0">
                <a:solidFill>
                  <a:srgbClr val="000000"/>
                </a:solidFill>
                <a:cs typeface="Arial" charset="0"/>
              </a:rPr>
              <a:t>ahlakına</a:t>
            </a:r>
            <a:r>
              <a:rPr lang="en-GB" dirty="0" smtClean="0">
                <a:solidFill>
                  <a:srgbClr val="000000"/>
                </a:solidFill>
                <a:cs typeface="Arial" charset="0"/>
              </a:rPr>
              <a:t> </a:t>
            </a:r>
            <a:r>
              <a:rPr lang="en-GB" dirty="0" err="1" smtClean="0">
                <a:solidFill>
                  <a:srgbClr val="000000"/>
                </a:solidFill>
                <a:cs typeface="Arial" charset="0"/>
              </a:rPr>
              <a:t>uygun</a:t>
            </a:r>
            <a:r>
              <a:rPr lang="en-GB" dirty="0" smtClean="0">
                <a:solidFill>
                  <a:srgbClr val="000000"/>
                </a:solidFill>
                <a:cs typeface="Arial" charset="0"/>
              </a:rPr>
              <a:t> </a:t>
            </a:r>
            <a:r>
              <a:rPr lang="en-GB" dirty="0" err="1" smtClean="0">
                <a:solidFill>
                  <a:srgbClr val="000000"/>
                </a:solidFill>
                <a:cs typeface="Arial" charset="0"/>
              </a:rPr>
              <a:t>meslek</a:t>
            </a:r>
            <a:r>
              <a:rPr lang="en-GB" dirty="0" smtClean="0">
                <a:solidFill>
                  <a:srgbClr val="000000"/>
                </a:solidFill>
                <a:cs typeface="Arial" charset="0"/>
              </a:rPr>
              <a:t> </a:t>
            </a:r>
            <a:r>
              <a:rPr lang="en-GB" dirty="0" err="1" smtClean="0">
                <a:solidFill>
                  <a:srgbClr val="000000"/>
                </a:solidFill>
                <a:cs typeface="Arial" charset="0"/>
              </a:rPr>
              <a:t>örgütü</a:t>
            </a:r>
            <a:r>
              <a:rPr lang="en-GB" dirty="0" smtClean="0">
                <a:solidFill>
                  <a:srgbClr val="000000"/>
                </a:solidFill>
                <a:cs typeface="Arial" charset="0"/>
              </a:rPr>
              <a:t> </a:t>
            </a:r>
            <a:r>
              <a:rPr lang="en-GB" dirty="0" err="1" smtClean="0">
                <a:solidFill>
                  <a:srgbClr val="000000"/>
                </a:solidFill>
                <a:cs typeface="Arial" charset="0"/>
              </a:rPr>
              <a:t>kültürü</a:t>
            </a:r>
            <a:r>
              <a:rPr lang="en-GB" dirty="0" smtClean="0">
                <a:solidFill>
                  <a:srgbClr val="000000"/>
                </a:solidFill>
                <a:cs typeface="Arial" charset="0"/>
              </a:rPr>
              <a:t> </a:t>
            </a:r>
            <a:r>
              <a:rPr lang="en-GB" dirty="0" err="1" smtClean="0">
                <a:solidFill>
                  <a:srgbClr val="000000"/>
                </a:solidFill>
                <a:cs typeface="Arial" charset="0"/>
              </a:rPr>
              <a:t>oluşturulurken</a:t>
            </a:r>
            <a:r>
              <a:rPr lang="en-GB" dirty="0" smtClean="0">
                <a:solidFill>
                  <a:srgbClr val="000000"/>
                </a:solidFill>
                <a:cs typeface="Arial" charset="0"/>
              </a:rPr>
              <a:t> </a:t>
            </a:r>
            <a:r>
              <a:rPr lang="en-GB" dirty="0" err="1" smtClean="0">
                <a:solidFill>
                  <a:srgbClr val="000000"/>
                </a:solidFill>
                <a:cs typeface="Arial" charset="0"/>
              </a:rPr>
              <a:t>ve</a:t>
            </a:r>
            <a:r>
              <a:rPr lang="en-GB" dirty="0" smtClean="0">
                <a:solidFill>
                  <a:srgbClr val="000000"/>
                </a:solidFill>
                <a:cs typeface="Arial" charset="0"/>
              </a:rPr>
              <a:t> </a:t>
            </a:r>
            <a:r>
              <a:rPr lang="en-GB" dirty="0" err="1" smtClean="0">
                <a:solidFill>
                  <a:srgbClr val="000000"/>
                </a:solidFill>
                <a:cs typeface="Arial" charset="0"/>
              </a:rPr>
              <a:t>bu</a:t>
            </a:r>
            <a:r>
              <a:rPr lang="en-GB" dirty="0" smtClean="0">
                <a:solidFill>
                  <a:srgbClr val="000000"/>
                </a:solidFill>
                <a:cs typeface="Arial" charset="0"/>
              </a:rPr>
              <a:t> </a:t>
            </a:r>
            <a:r>
              <a:rPr lang="en-GB" dirty="0" err="1" smtClean="0">
                <a:solidFill>
                  <a:srgbClr val="000000"/>
                </a:solidFill>
                <a:cs typeface="Arial" charset="0"/>
              </a:rPr>
              <a:t>olguya</a:t>
            </a:r>
            <a:r>
              <a:rPr lang="en-GB" dirty="0" smtClean="0">
                <a:solidFill>
                  <a:srgbClr val="000000"/>
                </a:solidFill>
                <a:cs typeface="Arial" charset="0"/>
              </a:rPr>
              <a:t> </a:t>
            </a:r>
            <a:r>
              <a:rPr lang="en-GB" dirty="0" err="1" smtClean="0">
                <a:solidFill>
                  <a:srgbClr val="000000"/>
                </a:solidFill>
                <a:cs typeface="Arial" charset="0"/>
              </a:rPr>
              <a:t>uygun</a:t>
            </a:r>
            <a:r>
              <a:rPr lang="en-GB" dirty="0" smtClean="0">
                <a:solidFill>
                  <a:srgbClr val="000000"/>
                </a:solidFill>
                <a:cs typeface="Arial" charset="0"/>
              </a:rPr>
              <a:t> </a:t>
            </a:r>
            <a:r>
              <a:rPr lang="en-GB" dirty="0" err="1" smtClean="0">
                <a:solidFill>
                  <a:srgbClr val="000000"/>
                </a:solidFill>
                <a:cs typeface="Arial" charset="0"/>
              </a:rPr>
              <a:t>davranışlar</a:t>
            </a:r>
            <a:r>
              <a:rPr lang="en-GB" dirty="0" smtClean="0">
                <a:solidFill>
                  <a:srgbClr val="000000"/>
                </a:solidFill>
                <a:cs typeface="Arial" charset="0"/>
              </a:rPr>
              <a:t> </a:t>
            </a:r>
            <a:r>
              <a:rPr lang="en-GB" dirty="0" err="1" smtClean="0">
                <a:solidFill>
                  <a:srgbClr val="000000"/>
                </a:solidFill>
                <a:cs typeface="Arial" charset="0"/>
              </a:rPr>
              <a:t>ödüllendirilmeli</a:t>
            </a:r>
            <a:r>
              <a:rPr lang="en-GB" dirty="0" smtClean="0">
                <a:solidFill>
                  <a:srgbClr val="000000"/>
                </a:solidFill>
                <a:cs typeface="Arial" charset="0"/>
              </a:rPr>
              <a:t>,</a:t>
            </a:r>
          </a:p>
          <a:p>
            <a:endParaRPr lang="tr-TR" dirty="0"/>
          </a:p>
        </p:txBody>
      </p:sp>
      <p:sp>
        <p:nvSpPr>
          <p:cNvPr id="5" name="3 Slayt Numarası Yer Tutucusu"/>
          <p:cNvSpPr>
            <a:spLocks noGrp="1"/>
          </p:cNvSpPr>
          <p:nvPr>
            <p:ph type="sldNum" sz="quarter" idx="12"/>
          </p:nvPr>
        </p:nvSpPr>
        <p:spPr/>
        <p:txBody>
          <a:bodyPr/>
          <a:lstStyle/>
          <a:p>
            <a:pPr>
              <a:defRPr/>
            </a:pPr>
            <a:fld id="{5B5F7970-154C-4067-9424-6A242343BB59}" type="slidenum">
              <a:rPr lang="tr-TR"/>
              <a:pPr>
                <a:defRPr/>
              </a:pPr>
              <a:t>13</a:t>
            </a:fld>
            <a:endParaRPr lang="tr-T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642910" y="357166"/>
            <a:ext cx="7773338" cy="1071570"/>
          </a:xfrm>
        </p:spPr>
        <p:txBody>
          <a:bodyPr/>
          <a:lstStyle/>
          <a:p>
            <a:r>
              <a:rPr lang="tr-TR" b="1" cap="none" dirty="0" smtClean="0">
                <a:effectLst>
                  <a:outerShdw blurRad="38100" dist="38100" dir="2700000" algn="tl">
                    <a:srgbClr val="000000">
                      <a:alpha val="43137"/>
                    </a:srgbClr>
                  </a:outerShdw>
                </a:effectLst>
                <a:latin typeface="Comic Sans MS" pitchFamily="66" charset="0"/>
              </a:rPr>
              <a:t>SONUÇ VE ÖNERİLER</a:t>
            </a:r>
            <a:endParaRPr lang="tr-TR" dirty="0"/>
          </a:p>
        </p:txBody>
      </p:sp>
      <p:sp>
        <p:nvSpPr>
          <p:cNvPr id="6" name="5 İçerik Yer Tutucusu"/>
          <p:cNvSpPr>
            <a:spLocks noGrp="1"/>
          </p:cNvSpPr>
          <p:nvPr>
            <p:ph sz="quarter" idx="13"/>
          </p:nvPr>
        </p:nvSpPr>
        <p:spPr>
          <a:xfrm>
            <a:off x="571472" y="1285860"/>
            <a:ext cx="7886728" cy="5214974"/>
          </a:xfrm>
        </p:spPr>
        <p:txBody>
          <a:bodyPr>
            <a:noAutofit/>
          </a:bodyPr>
          <a:lstStyle/>
          <a:p>
            <a:pPr marL="363538" indent="-255588" algn="just" defTabSz="449263">
              <a:spcBef>
                <a:spcPts val="400"/>
              </a:spcBef>
              <a:buClrTx/>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700" cap="none" dirty="0" err="1" smtClean="0">
                <a:solidFill>
                  <a:srgbClr val="000000"/>
                </a:solidFill>
                <a:latin typeface="Comic Sans MS" pitchFamily="66" charset="0"/>
                <a:cs typeface="Arial" charset="0"/>
              </a:rPr>
              <a:t>Meslek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ahlakına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uygun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olmayan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davranışlar</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ise</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cezalandırılırken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meslek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mensupları</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arasında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eşit</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davranılmalıdır</a:t>
            </a:r>
            <a:r>
              <a:rPr lang="en-GB" sz="1700" cap="none" dirty="0" smtClean="0">
                <a:solidFill>
                  <a:srgbClr val="000000"/>
                </a:solidFill>
                <a:latin typeface="Comic Sans MS" pitchFamily="66" charset="0"/>
                <a:cs typeface="Arial" charset="0"/>
              </a:rPr>
              <a:t>.</a:t>
            </a:r>
          </a:p>
          <a:p>
            <a:pPr marL="363538" indent="-255588" algn="just" defTabSz="449263">
              <a:spcBef>
                <a:spcPts val="400"/>
              </a:spcBef>
              <a:buClrTx/>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700" cap="none" dirty="0" err="1" smtClean="0">
                <a:solidFill>
                  <a:srgbClr val="000000"/>
                </a:solidFill>
                <a:latin typeface="Comic Sans MS" pitchFamily="66" charset="0"/>
                <a:cs typeface="Arial" charset="0"/>
              </a:rPr>
              <a:t>Meslek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mensuplarının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rekabet</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nedeniyle</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ahlaka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uygun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olmayan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davranışlarda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bulunabilecekleri</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göz</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önüne</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alınarak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engelleyici</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önlemler</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alınmalıdır</a:t>
            </a:r>
            <a:r>
              <a:rPr lang="en-GB" sz="1700" cap="none" dirty="0" smtClean="0">
                <a:solidFill>
                  <a:srgbClr val="000000"/>
                </a:solidFill>
                <a:latin typeface="Comic Sans MS" pitchFamily="66" charset="0"/>
                <a:cs typeface="Arial" charset="0"/>
              </a:rPr>
              <a:t>.</a:t>
            </a:r>
          </a:p>
          <a:p>
            <a:pPr marL="363538" indent="-255588" algn="just" defTabSz="449263">
              <a:spcBef>
                <a:spcPts val="400"/>
              </a:spcBef>
              <a:buClrTx/>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700" cap="none" dirty="0" err="1" smtClean="0">
                <a:solidFill>
                  <a:srgbClr val="000000"/>
                </a:solidFill>
                <a:latin typeface="Comic Sans MS" pitchFamily="66" charset="0"/>
                <a:cs typeface="Arial" charset="0"/>
              </a:rPr>
              <a:t>Örgüt</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içinde</a:t>
            </a:r>
            <a:r>
              <a:rPr lang="en-GB" sz="1700" cap="none" dirty="0" smtClean="0">
                <a:solidFill>
                  <a:srgbClr val="000000"/>
                </a:solidFill>
                <a:latin typeface="Comic Sans MS" pitchFamily="66" charset="0"/>
                <a:cs typeface="Arial" charset="0"/>
              </a:rPr>
              <a:t> her </a:t>
            </a:r>
            <a:r>
              <a:rPr lang="en-GB" sz="1700" cap="none" dirty="0" err="1" smtClean="0">
                <a:solidFill>
                  <a:srgbClr val="000000"/>
                </a:solidFill>
                <a:latin typeface="Comic Sans MS" pitchFamily="66" charset="0"/>
                <a:cs typeface="Arial" charset="0"/>
              </a:rPr>
              <a:t>düzeydeki</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meslek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mensubu</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için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sistematik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eğitim</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programları</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geliştirilmelidir</a:t>
            </a:r>
            <a:r>
              <a:rPr lang="en-GB" sz="1700" cap="none" dirty="0" smtClean="0">
                <a:solidFill>
                  <a:srgbClr val="000000"/>
                </a:solidFill>
                <a:latin typeface="Comic Sans MS" pitchFamily="66" charset="0"/>
                <a:cs typeface="Arial" charset="0"/>
              </a:rPr>
              <a:t>. Bu </a:t>
            </a:r>
            <a:r>
              <a:rPr lang="en-GB" sz="1700" cap="none" dirty="0" err="1" smtClean="0">
                <a:solidFill>
                  <a:srgbClr val="000000"/>
                </a:solidFill>
                <a:latin typeface="Comic Sans MS" pitchFamily="66" charset="0"/>
                <a:cs typeface="Arial" charset="0"/>
              </a:rPr>
              <a:t>programlar</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çerçevesinde</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meslek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mensuplarına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neyin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doğru-neyin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yanlış</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olduğu</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değil</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bir</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davranışın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diğer</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meslek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mensupları</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ve</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ilgili</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taraflar</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üzerindeki</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yaratacağı</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etkiler</a:t>
            </a:r>
            <a:r>
              <a:rPr lang="en-GB" sz="1700" cap="none" dirty="0" smtClean="0">
                <a:solidFill>
                  <a:srgbClr val="000000"/>
                </a:solidFill>
                <a:latin typeface="Comic Sans MS" pitchFamily="66" charset="0"/>
                <a:cs typeface="Arial" charset="0"/>
              </a:rPr>
              <a:t> de </a:t>
            </a:r>
            <a:r>
              <a:rPr lang="en-GB" sz="1700" cap="none" dirty="0" err="1" smtClean="0">
                <a:solidFill>
                  <a:srgbClr val="000000"/>
                </a:solidFill>
                <a:latin typeface="Comic Sans MS" pitchFamily="66" charset="0"/>
                <a:cs typeface="Arial" charset="0"/>
              </a:rPr>
              <a:t>öğretilmelidir</a:t>
            </a:r>
            <a:r>
              <a:rPr lang="en-GB" sz="1700" cap="none" dirty="0" smtClean="0">
                <a:solidFill>
                  <a:srgbClr val="000000"/>
                </a:solidFill>
                <a:latin typeface="Comic Sans MS" pitchFamily="66" charset="0"/>
                <a:cs typeface="Arial" charset="0"/>
              </a:rPr>
              <a:t>.</a:t>
            </a:r>
          </a:p>
          <a:p>
            <a:pPr marL="363538" indent="-255588" algn="just" defTabSz="449263">
              <a:spcBef>
                <a:spcPts val="400"/>
              </a:spcBef>
              <a:buClrTx/>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700" cap="none" dirty="0" err="1" smtClean="0">
                <a:solidFill>
                  <a:srgbClr val="000000"/>
                </a:solidFill>
                <a:latin typeface="Comic Sans MS" pitchFamily="66" charset="0"/>
                <a:cs typeface="Arial" charset="0"/>
              </a:rPr>
              <a:t>Meslek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mensupları</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tek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başlarına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verdikleri</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kararlarda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ahlak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olgusunu</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çok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fazla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olarak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göz</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önünde</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bulundurmazlarken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grup</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halinde</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karar</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verirken</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ahlak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olgusuna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çok</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daha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fazla</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dikkat</a:t>
            </a:r>
            <a:r>
              <a:rPr lang="en-GB" sz="1700" cap="none" dirty="0" smtClean="0">
                <a:solidFill>
                  <a:srgbClr val="000000"/>
                </a:solidFill>
                <a:latin typeface="Comic Sans MS" pitchFamily="66" charset="0"/>
                <a:cs typeface="Arial" charset="0"/>
              </a:rPr>
              <a:t> </a:t>
            </a:r>
            <a:r>
              <a:rPr lang="en-GB" sz="1700" cap="none" dirty="0" err="1" smtClean="0">
                <a:solidFill>
                  <a:srgbClr val="000000"/>
                </a:solidFill>
                <a:latin typeface="Comic Sans MS" pitchFamily="66" charset="0"/>
                <a:cs typeface="Arial" charset="0"/>
              </a:rPr>
              <a:t>etmektedirler</a:t>
            </a:r>
            <a:r>
              <a:rPr lang="en-GB" sz="1700" cap="none" dirty="0" smtClean="0">
                <a:solidFill>
                  <a:srgbClr val="000000"/>
                </a:solidFill>
                <a:latin typeface="Comic Sans MS" pitchFamily="66" charset="0"/>
                <a:cs typeface="Arial" charset="0"/>
              </a:rPr>
              <a:t>.</a:t>
            </a:r>
          </a:p>
          <a:p>
            <a:pPr algn="just">
              <a:buClrTx/>
              <a:buSzPct val="100000"/>
              <a:buFont typeface="Wingdings" pitchFamily="2" charset="2"/>
              <a:buChar char="q"/>
            </a:pPr>
            <a:endParaRPr lang="tr-TR" sz="1700" cap="none" dirty="0">
              <a:latin typeface="Comic Sans MS" pitchFamily="66" charset="0"/>
            </a:endParaRPr>
          </a:p>
        </p:txBody>
      </p:sp>
      <p:sp>
        <p:nvSpPr>
          <p:cNvPr id="5" name="3 Slayt Numarası Yer Tutucusu"/>
          <p:cNvSpPr>
            <a:spLocks noGrp="1"/>
          </p:cNvSpPr>
          <p:nvPr>
            <p:ph type="sldNum" sz="quarter" idx="12"/>
          </p:nvPr>
        </p:nvSpPr>
        <p:spPr/>
        <p:txBody>
          <a:bodyPr/>
          <a:lstStyle/>
          <a:p>
            <a:pPr>
              <a:defRPr/>
            </a:pPr>
            <a:fld id="{7F83D3D5-0C22-4734-9F5D-1F41992DBB71}" type="slidenum">
              <a:rPr lang="tr-TR"/>
              <a:pPr>
                <a:defRPr/>
              </a:pPr>
              <a:t>14</a:t>
            </a:fld>
            <a:endParaRPr lang="tr-T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Slayt Numarası Yer Tutucusu"/>
          <p:cNvSpPr>
            <a:spLocks noGrp="1"/>
          </p:cNvSpPr>
          <p:nvPr>
            <p:ph type="sldNum" sz="quarter" idx="12"/>
          </p:nvPr>
        </p:nvSpPr>
        <p:spPr/>
        <p:txBody>
          <a:bodyPr/>
          <a:lstStyle/>
          <a:p>
            <a:pPr>
              <a:defRPr/>
            </a:pPr>
            <a:fld id="{8EDCDFF9-02B4-412A-A0E6-1678E3CAF82B}" type="slidenum">
              <a:rPr lang="tr-TR"/>
              <a:pPr>
                <a:defRPr/>
              </a:pPr>
              <a:t>15</a:t>
            </a:fld>
            <a:endParaRPr lang="tr-TR"/>
          </a:p>
        </p:txBody>
      </p:sp>
      <p:sp>
        <p:nvSpPr>
          <p:cNvPr id="92163" name="Rectangle 3"/>
          <p:cNvSpPr>
            <a:spLocks noChangeArrowheads="1"/>
          </p:cNvSpPr>
          <p:nvPr/>
        </p:nvSpPr>
        <p:spPr bwMode="auto">
          <a:xfrm>
            <a:off x="785812" y="1643050"/>
            <a:ext cx="8001030" cy="3877409"/>
          </a:xfrm>
          <a:prstGeom prst="rect">
            <a:avLst/>
          </a:prstGeom>
          <a:noFill/>
          <a:ln w="9525">
            <a:noFill/>
            <a:round/>
            <a:headEnd/>
            <a:tailEnd/>
          </a:ln>
        </p:spPr>
        <p:txBody>
          <a:bodyPr wrap="square" lIns="90000" tIns="46800" rIns="90000" bIns="46800">
            <a:spAutoFit/>
          </a:bodyPr>
          <a:lstStyle/>
          <a:p>
            <a:pPr defTabSz="449263">
              <a:lnSpc>
                <a:spcPct val="130000"/>
              </a:lnSpc>
              <a:spcBef>
                <a:spcPts val="6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i="1" dirty="0">
                <a:solidFill>
                  <a:srgbClr val="000000"/>
                </a:solidFill>
                <a:latin typeface="Comic Sans MS" pitchFamily="66" charset="0"/>
                <a:cs typeface="Arial" charset="0"/>
              </a:rPr>
              <a:t>“</a:t>
            </a:r>
            <a:r>
              <a:rPr lang="en-GB" sz="2800" b="1" i="1" dirty="0" err="1">
                <a:solidFill>
                  <a:srgbClr val="000000"/>
                </a:solidFill>
                <a:latin typeface="Comic Sans MS" pitchFamily="66" charset="0"/>
                <a:cs typeface="Arial" charset="0"/>
              </a:rPr>
              <a:t>Ahlak</a:t>
            </a:r>
            <a:r>
              <a:rPr lang="en-GB" sz="2800" b="1" i="1" dirty="0">
                <a:solidFill>
                  <a:srgbClr val="000000"/>
                </a:solidFill>
                <a:latin typeface="Comic Sans MS" pitchFamily="66" charset="0"/>
                <a:cs typeface="Arial" charset="0"/>
              </a:rPr>
              <a:t> </a:t>
            </a:r>
            <a:r>
              <a:rPr lang="en-GB" sz="2800" b="1" i="1" dirty="0" err="1">
                <a:solidFill>
                  <a:srgbClr val="000000"/>
                </a:solidFill>
                <a:latin typeface="Comic Sans MS" pitchFamily="66" charset="0"/>
                <a:cs typeface="Arial" charset="0"/>
              </a:rPr>
              <a:t>konusunda</a:t>
            </a:r>
            <a:r>
              <a:rPr lang="en-GB" sz="2800" b="1" i="1" dirty="0">
                <a:solidFill>
                  <a:srgbClr val="000000"/>
                </a:solidFill>
                <a:latin typeface="Comic Sans MS" pitchFamily="66" charset="0"/>
                <a:cs typeface="Arial" charset="0"/>
              </a:rPr>
              <a:t> </a:t>
            </a:r>
            <a:r>
              <a:rPr lang="en-GB" sz="2800" b="1" i="1" dirty="0" err="1">
                <a:solidFill>
                  <a:srgbClr val="000000"/>
                </a:solidFill>
                <a:latin typeface="Comic Sans MS" pitchFamily="66" charset="0"/>
                <a:cs typeface="Arial" charset="0"/>
              </a:rPr>
              <a:t>inandığım</a:t>
            </a:r>
            <a:r>
              <a:rPr lang="en-GB" sz="2800" b="1" i="1" dirty="0">
                <a:solidFill>
                  <a:srgbClr val="000000"/>
                </a:solidFill>
                <a:latin typeface="Comic Sans MS" pitchFamily="66" charset="0"/>
                <a:cs typeface="Arial" charset="0"/>
              </a:rPr>
              <a:t> </a:t>
            </a:r>
            <a:r>
              <a:rPr lang="en-GB" sz="2800" b="1" i="1" dirty="0" err="1">
                <a:solidFill>
                  <a:srgbClr val="000000"/>
                </a:solidFill>
                <a:latin typeface="Comic Sans MS" pitchFamily="66" charset="0"/>
                <a:cs typeface="Arial" charset="0"/>
              </a:rPr>
              <a:t>ilke</a:t>
            </a:r>
            <a:r>
              <a:rPr lang="en-GB" sz="2800" b="1" i="1" dirty="0">
                <a:solidFill>
                  <a:srgbClr val="000000"/>
                </a:solidFill>
                <a:latin typeface="Comic Sans MS" pitchFamily="66" charset="0"/>
                <a:cs typeface="Arial" charset="0"/>
              </a:rPr>
              <a:t> </a:t>
            </a:r>
            <a:r>
              <a:rPr lang="en-GB" sz="2800" b="1" i="1" dirty="0" err="1">
                <a:solidFill>
                  <a:srgbClr val="000000"/>
                </a:solidFill>
                <a:latin typeface="Comic Sans MS" pitchFamily="66" charset="0"/>
                <a:cs typeface="Arial" charset="0"/>
              </a:rPr>
              <a:t>şudur</a:t>
            </a:r>
            <a:r>
              <a:rPr lang="en-GB" sz="2800" b="1" i="1" dirty="0">
                <a:solidFill>
                  <a:srgbClr val="000000"/>
                </a:solidFill>
                <a:latin typeface="Comic Sans MS" pitchFamily="66" charset="0"/>
                <a:cs typeface="Arial" charset="0"/>
              </a:rPr>
              <a:t>;</a:t>
            </a:r>
            <a:endParaRPr lang="tr-TR" sz="2800" b="1" i="1" dirty="0">
              <a:solidFill>
                <a:srgbClr val="000000"/>
              </a:solidFill>
              <a:latin typeface="Comic Sans MS" pitchFamily="66" charset="0"/>
              <a:cs typeface="Arial" charset="0"/>
            </a:endParaRPr>
          </a:p>
          <a:p>
            <a:pPr defTabSz="449263">
              <a:lnSpc>
                <a:spcPct val="130000"/>
              </a:lnSpc>
              <a:spcBef>
                <a:spcPts val="6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i="1" dirty="0" smtClean="0">
                <a:solidFill>
                  <a:srgbClr val="000000"/>
                </a:solidFill>
                <a:latin typeface="Comic Sans MS" pitchFamily="66" charset="0"/>
                <a:cs typeface="Arial" charset="0"/>
              </a:rPr>
              <a:t>	</a:t>
            </a:r>
            <a:r>
              <a:rPr lang="tr-TR" sz="2400" i="1" dirty="0">
                <a:solidFill>
                  <a:srgbClr val="000000"/>
                </a:solidFill>
                <a:latin typeface="Comic Sans MS" pitchFamily="66" charset="0"/>
                <a:cs typeface="Arial" charset="0"/>
              </a:rPr>
              <a:t>	</a:t>
            </a:r>
            <a:r>
              <a:rPr lang="en-GB" sz="2400" i="1" dirty="0" err="1">
                <a:solidFill>
                  <a:srgbClr val="000000"/>
                </a:solidFill>
                <a:latin typeface="Comic Sans MS" pitchFamily="66" charset="0"/>
                <a:cs typeface="Arial" charset="0"/>
              </a:rPr>
              <a:t>bir</a:t>
            </a:r>
            <a:r>
              <a:rPr lang="en-GB" sz="2400" i="1" dirty="0">
                <a:solidFill>
                  <a:srgbClr val="000000"/>
                </a:solidFill>
                <a:latin typeface="Comic Sans MS" pitchFamily="66" charset="0"/>
                <a:cs typeface="Arial" charset="0"/>
              </a:rPr>
              <a:t> </a:t>
            </a:r>
            <a:r>
              <a:rPr lang="en-GB" sz="2400" i="1" dirty="0" err="1">
                <a:solidFill>
                  <a:srgbClr val="000000"/>
                </a:solidFill>
                <a:latin typeface="Comic Sans MS" pitchFamily="66" charset="0"/>
                <a:cs typeface="Arial" charset="0"/>
              </a:rPr>
              <a:t>şeyi</a:t>
            </a:r>
            <a:r>
              <a:rPr lang="en-GB" sz="2400" i="1" dirty="0">
                <a:solidFill>
                  <a:srgbClr val="000000"/>
                </a:solidFill>
                <a:latin typeface="Comic Sans MS" pitchFamily="66" charset="0"/>
                <a:cs typeface="Arial" charset="0"/>
              </a:rPr>
              <a:t> </a:t>
            </a:r>
            <a:r>
              <a:rPr lang="en-GB" sz="2400" i="1" dirty="0" err="1">
                <a:solidFill>
                  <a:srgbClr val="000000"/>
                </a:solidFill>
                <a:latin typeface="Comic Sans MS" pitchFamily="66" charset="0"/>
                <a:cs typeface="Arial" charset="0"/>
              </a:rPr>
              <a:t>yaptıktan</a:t>
            </a:r>
            <a:r>
              <a:rPr lang="en-GB" sz="2400" i="1" dirty="0">
                <a:solidFill>
                  <a:srgbClr val="000000"/>
                </a:solidFill>
                <a:latin typeface="Comic Sans MS" pitchFamily="66" charset="0"/>
                <a:cs typeface="Arial" charset="0"/>
              </a:rPr>
              <a:t> </a:t>
            </a:r>
            <a:r>
              <a:rPr lang="en-GB" sz="2400" i="1" dirty="0" err="1">
                <a:solidFill>
                  <a:srgbClr val="000000"/>
                </a:solidFill>
                <a:latin typeface="Comic Sans MS" pitchFamily="66" charset="0"/>
                <a:cs typeface="Arial" charset="0"/>
              </a:rPr>
              <a:t>sonra</a:t>
            </a:r>
            <a:r>
              <a:rPr lang="en-GB" sz="2400" i="1" dirty="0">
                <a:solidFill>
                  <a:srgbClr val="000000"/>
                </a:solidFill>
                <a:latin typeface="Comic Sans MS" pitchFamily="66" charset="0"/>
                <a:cs typeface="Arial" charset="0"/>
              </a:rPr>
              <a:t> </a:t>
            </a:r>
            <a:r>
              <a:rPr lang="en-GB" sz="2400" i="1" dirty="0" err="1" smtClean="0">
                <a:solidFill>
                  <a:srgbClr val="000000"/>
                </a:solidFill>
                <a:latin typeface="Comic Sans MS" pitchFamily="66" charset="0"/>
                <a:cs typeface="Arial" charset="0"/>
              </a:rPr>
              <a:t>kendini</a:t>
            </a:r>
            <a:r>
              <a:rPr lang="tr-TR" sz="2400" i="1" dirty="0" smtClean="0">
                <a:solidFill>
                  <a:srgbClr val="000000"/>
                </a:solidFill>
                <a:latin typeface="Comic Sans MS" pitchFamily="66" charset="0"/>
                <a:cs typeface="Arial" charset="0"/>
              </a:rPr>
              <a:t>,</a:t>
            </a:r>
            <a:endParaRPr lang="tr-TR" sz="2400" i="1" dirty="0">
              <a:solidFill>
                <a:srgbClr val="000000"/>
              </a:solidFill>
              <a:latin typeface="Comic Sans MS" pitchFamily="66" charset="0"/>
              <a:cs typeface="Arial" charset="0"/>
            </a:endParaRPr>
          </a:p>
          <a:p>
            <a:pPr defTabSz="449263">
              <a:lnSpc>
                <a:spcPct val="130000"/>
              </a:lnSpc>
              <a:spcBef>
                <a:spcPts val="6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i="1" dirty="0">
                <a:solidFill>
                  <a:srgbClr val="000000"/>
                </a:solidFill>
                <a:latin typeface="Comic Sans MS" pitchFamily="66" charset="0"/>
                <a:cs typeface="Arial" charset="0"/>
              </a:rPr>
              <a:t>		</a:t>
            </a:r>
            <a:r>
              <a:rPr lang="en-GB" sz="2400" i="1" dirty="0">
                <a:solidFill>
                  <a:srgbClr val="000000"/>
                </a:solidFill>
                <a:latin typeface="Comic Sans MS" pitchFamily="66" charset="0"/>
                <a:cs typeface="Arial" charset="0"/>
              </a:rPr>
              <a:t> </a:t>
            </a:r>
            <a:r>
              <a:rPr lang="tr-TR" sz="2400" i="1" dirty="0">
                <a:solidFill>
                  <a:srgbClr val="000000"/>
                </a:solidFill>
                <a:latin typeface="Comic Sans MS" pitchFamily="66" charset="0"/>
                <a:cs typeface="Arial" charset="0"/>
              </a:rPr>
              <a:t>	</a:t>
            </a:r>
            <a:r>
              <a:rPr lang="tr-TR" sz="2400" i="1" dirty="0" smtClean="0">
                <a:solidFill>
                  <a:srgbClr val="000000"/>
                </a:solidFill>
                <a:latin typeface="Comic Sans MS" pitchFamily="66" charset="0"/>
                <a:cs typeface="Arial" charset="0"/>
              </a:rPr>
              <a:t>		</a:t>
            </a:r>
            <a:r>
              <a:rPr lang="en-GB" sz="2400" i="1" dirty="0" err="1" smtClean="0">
                <a:solidFill>
                  <a:srgbClr val="000000"/>
                </a:solidFill>
                <a:latin typeface="Comic Sans MS" pitchFamily="66" charset="0"/>
                <a:cs typeface="Arial" charset="0"/>
              </a:rPr>
              <a:t>iyi</a:t>
            </a:r>
            <a:r>
              <a:rPr lang="en-GB" sz="2400" i="1" dirty="0" smtClean="0">
                <a:solidFill>
                  <a:srgbClr val="000000"/>
                </a:solidFill>
                <a:latin typeface="Comic Sans MS" pitchFamily="66" charset="0"/>
                <a:cs typeface="Arial" charset="0"/>
              </a:rPr>
              <a:t> </a:t>
            </a:r>
            <a:r>
              <a:rPr lang="en-GB" sz="2400" i="1" dirty="0" err="1">
                <a:solidFill>
                  <a:srgbClr val="000000"/>
                </a:solidFill>
                <a:latin typeface="Comic Sans MS" pitchFamily="66" charset="0"/>
                <a:cs typeface="Arial" charset="0"/>
              </a:rPr>
              <a:t>hissediyorsan</a:t>
            </a:r>
            <a:r>
              <a:rPr lang="en-GB" sz="2400" i="1" dirty="0">
                <a:solidFill>
                  <a:srgbClr val="000000"/>
                </a:solidFill>
                <a:latin typeface="Comic Sans MS" pitchFamily="66" charset="0"/>
                <a:cs typeface="Arial" charset="0"/>
              </a:rPr>
              <a:t> o </a:t>
            </a:r>
            <a:r>
              <a:rPr lang="en-GB" sz="2400" i="1" dirty="0" err="1">
                <a:solidFill>
                  <a:srgbClr val="000000"/>
                </a:solidFill>
                <a:latin typeface="Comic Sans MS" pitchFamily="66" charset="0"/>
                <a:cs typeface="Arial" charset="0"/>
              </a:rPr>
              <a:t>ahlakidir</a:t>
            </a:r>
            <a:r>
              <a:rPr lang="en-GB" sz="2400" i="1" dirty="0">
                <a:solidFill>
                  <a:srgbClr val="000000"/>
                </a:solidFill>
                <a:latin typeface="Comic Sans MS" pitchFamily="66" charset="0"/>
                <a:cs typeface="Arial" charset="0"/>
              </a:rPr>
              <a:t>; </a:t>
            </a:r>
            <a:endParaRPr lang="tr-TR" sz="2400" i="1" dirty="0">
              <a:solidFill>
                <a:srgbClr val="000000"/>
              </a:solidFill>
              <a:latin typeface="Comic Sans MS" pitchFamily="66" charset="0"/>
              <a:cs typeface="Arial" charset="0"/>
            </a:endParaRPr>
          </a:p>
          <a:p>
            <a:pPr defTabSz="449263">
              <a:lnSpc>
                <a:spcPct val="130000"/>
              </a:lnSpc>
              <a:spcBef>
                <a:spcPts val="6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i="1" dirty="0">
                <a:solidFill>
                  <a:srgbClr val="000000"/>
                </a:solidFill>
                <a:latin typeface="Comic Sans MS" pitchFamily="66" charset="0"/>
                <a:cs typeface="Arial" charset="0"/>
              </a:rPr>
              <a:t>	</a:t>
            </a:r>
            <a:r>
              <a:rPr lang="tr-TR" sz="2400" i="1" dirty="0" smtClean="0">
                <a:solidFill>
                  <a:srgbClr val="000000"/>
                </a:solidFill>
                <a:latin typeface="Comic Sans MS" pitchFamily="66" charset="0"/>
                <a:cs typeface="Arial" charset="0"/>
              </a:rPr>
              <a:t>	</a:t>
            </a:r>
            <a:r>
              <a:rPr lang="en-GB" sz="2400" i="1" dirty="0" err="1" smtClean="0">
                <a:solidFill>
                  <a:srgbClr val="000000"/>
                </a:solidFill>
                <a:latin typeface="Comic Sans MS" pitchFamily="66" charset="0"/>
                <a:cs typeface="Arial" charset="0"/>
              </a:rPr>
              <a:t>eğer</a:t>
            </a:r>
            <a:r>
              <a:rPr lang="en-GB" sz="2400" i="1" dirty="0" smtClean="0">
                <a:solidFill>
                  <a:srgbClr val="000000"/>
                </a:solidFill>
                <a:latin typeface="Comic Sans MS" pitchFamily="66" charset="0"/>
                <a:cs typeface="Arial" charset="0"/>
              </a:rPr>
              <a:t> </a:t>
            </a:r>
            <a:r>
              <a:rPr lang="en-GB" sz="2400" i="1" dirty="0" err="1">
                <a:solidFill>
                  <a:srgbClr val="000000"/>
                </a:solidFill>
                <a:latin typeface="Comic Sans MS" pitchFamily="66" charset="0"/>
                <a:cs typeface="Arial" charset="0"/>
              </a:rPr>
              <a:t>kendini</a:t>
            </a:r>
            <a:r>
              <a:rPr lang="en-GB" sz="2400" i="1" dirty="0">
                <a:solidFill>
                  <a:srgbClr val="000000"/>
                </a:solidFill>
                <a:latin typeface="Comic Sans MS" pitchFamily="66" charset="0"/>
                <a:cs typeface="Arial" charset="0"/>
              </a:rPr>
              <a:t> </a:t>
            </a:r>
            <a:r>
              <a:rPr lang="en-GB" sz="2400" i="1" dirty="0" err="1">
                <a:solidFill>
                  <a:srgbClr val="000000"/>
                </a:solidFill>
                <a:latin typeface="Comic Sans MS" pitchFamily="66" charset="0"/>
                <a:cs typeface="Arial" charset="0"/>
              </a:rPr>
              <a:t>kötü</a:t>
            </a:r>
            <a:r>
              <a:rPr lang="en-GB" sz="2400" i="1" dirty="0">
                <a:solidFill>
                  <a:srgbClr val="000000"/>
                </a:solidFill>
                <a:latin typeface="Comic Sans MS" pitchFamily="66" charset="0"/>
                <a:cs typeface="Arial" charset="0"/>
              </a:rPr>
              <a:t> </a:t>
            </a:r>
            <a:r>
              <a:rPr lang="en-GB" sz="2400" i="1" dirty="0" err="1" smtClean="0">
                <a:solidFill>
                  <a:srgbClr val="000000"/>
                </a:solidFill>
                <a:latin typeface="Comic Sans MS" pitchFamily="66" charset="0"/>
                <a:cs typeface="Arial" charset="0"/>
              </a:rPr>
              <a:t>hissediyorsan</a:t>
            </a:r>
            <a:r>
              <a:rPr lang="tr-TR" sz="2400" i="1" dirty="0" smtClean="0">
                <a:solidFill>
                  <a:srgbClr val="000000"/>
                </a:solidFill>
                <a:latin typeface="Comic Sans MS" pitchFamily="66" charset="0"/>
                <a:cs typeface="Arial" charset="0"/>
              </a:rPr>
              <a:t>,</a:t>
            </a:r>
            <a:endParaRPr lang="tr-TR" sz="2400" i="1" dirty="0">
              <a:solidFill>
                <a:srgbClr val="000000"/>
              </a:solidFill>
              <a:latin typeface="Comic Sans MS" pitchFamily="66" charset="0"/>
              <a:cs typeface="Arial" charset="0"/>
            </a:endParaRPr>
          </a:p>
          <a:p>
            <a:pPr defTabSz="449263">
              <a:lnSpc>
                <a:spcPct val="130000"/>
              </a:lnSpc>
              <a:spcBef>
                <a:spcPts val="6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i="1" dirty="0">
                <a:solidFill>
                  <a:srgbClr val="000000"/>
                </a:solidFill>
                <a:latin typeface="Comic Sans MS" pitchFamily="66" charset="0"/>
                <a:cs typeface="Arial" charset="0"/>
              </a:rPr>
              <a:t>					</a:t>
            </a:r>
            <a:r>
              <a:rPr lang="en-GB" sz="2400" i="1" dirty="0">
                <a:solidFill>
                  <a:srgbClr val="000000"/>
                </a:solidFill>
                <a:latin typeface="Comic Sans MS" pitchFamily="66" charset="0"/>
                <a:cs typeface="Arial" charset="0"/>
              </a:rPr>
              <a:t> o </a:t>
            </a:r>
            <a:r>
              <a:rPr lang="en-GB" sz="2400" i="1" dirty="0" err="1">
                <a:solidFill>
                  <a:srgbClr val="000000"/>
                </a:solidFill>
                <a:latin typeface="Comic Sans MS" pitchFamily="66" charset="0"/>
                <a:cs typeface="Arial" charset="0"/>
              </a:rPr>
              <a:t>gayri</a:t>
            </a:r>
            <a:r>
              <a:rPr lang="en-GB" sz="2400" i="1" dirty="0">
                <a:solidFill>
                  <a:srgbClr val="000000"/>
                </a:solidFill>
                <a:latin typeface="Comic Sans MS" pitchFamily="66" charset="0"/>
                <a:cs typeface="Arial" charset="0"/>
              </a:rPr>
              <a:t> </a:t>
            </a:r>
            <a:r>
              <a:rPr lang="en-GB" sz="2400" i="1" dirty="0" err="1">
                <a:solidFill>
                  <a:srgbClr val="000000"/>
                </a:solidFill>
                <a:latin typeface="Comic Sans MS" pitchFamily="66" charset="0"/>
                <a:cs typeface="Arial" charset="0"/>
              </a:rPr>
              <a:t>ahlakidir</a:t>
            </a:r>
            <a:r>
              <a:rPr lang="en-GB" sz="2400" i="1" dirty="0">
                <a:solidFill>
                  <a:srgbClr val="000000"/>
                </a:solidFill>
                <a:latin typeface="Comic Sans MS" pitchFamily="66" charset="0"/>
                <a:cs typeface="Arial" charset="0"/>
              </a:rPr>
              <a:t>.” </a:t>
            </a:r>
            <a:r>
              <a:rPr lang="en-GB" sz="2400" b="1" dirty="0">
                <a:solidFill>
                  <a:srgbClr val="000000"/>
                </a:solidFill>
                <a:latin typeface="Comic Sans MS" pitchFamily="66" charset="0"/>
                <a:cs typeface="Arial" charset="0"/>
              </a:rPr>
              <a:t/>
            </a:r>
            <a:br>
              <a:rPr lang="en-GB" sz="2400" b="1" dirty="0">
                <a:solidFill>
                  <a:srgbClr val="000000"/>
                </a:solidFill>
                <a:latin typeface="Comic Sans MS" pitchFamily="66" charset="0"/>
                <a:cs typeface="Arial" charset="0"/>
              </a:rPr>
            </a:br>
            <a:r>
              <a:rPr lang="en-GB" sz="2400" b="1" dirty="0">
                <a:solidFill>
                  <a:srgbClr val="000000"/>
                </a:solidFill>
                <a:latin typeface="Comic Sans MS" pitchFamily="66" charset="0"/>
                <a:cs typeface="Arial" charset="0"/>
              </a:rPr>
              <a:t>					</a:t>
            </a:r>
            <a:endParaRPr lang="tr-TR" sz="2400" b="1" dirty="0" smtClean="0">
              <a:solidFill>
                <a:srgbClr val="000000"/>
              </a:solidFill>
              <a:latin typeface="Comic Sans MS" pitchFamily="66" charset="0"/>
              <a:cs typeface="Arial" charset="0"/>
            </a:endParaRPr>
          </a:p>
          <a:p>
            <a:pPr defTabSz="449263">
              <a:lnSpc>
                <a:spcPct val="130000"/>
              </a:lnSpc>
              <a:spcBef>
                <a:spcPts val="6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dirty="0">
                <a:solidFill>
                  <a:srgbClr val="000000"/>
                </a:solidFill>
                <a:latin typeface="Comic Sans MS" pitchFamily="66" charset="0"/>
                <a:cs typeface="Arial" charset="0"/>
              </a:rPr>
              <a:t>	</a:t>
            </a:r>
            <a:r>
              <a:rPr lang="tr-TR" sz="2400" b="1" dirty="0" smtClean="0">
                <a:solidFill>
                  <a:srgbClr val="000000"/>
                </a:solidFill>
                <a:latin typeface="Comic Sans MS" pitchFamily="66" charset="0"/>
                <a:cs typeface="Arial" charset="0"/>
              </a:rPr>
              <a:t>					</a:t>
            </a:r>
            <a:r>
              <a:rPr lang="en-GB" sz="2400" b="1" i="1" dirty="0" smtClean="0">
                <a:solidFill>
                  <a:srgbClr val="000000"/>
                </a:solidFill>
                <a:latin typeface="Comic Sans MS" pitchFamily="66" charset="0"/>
                <a:cs typeface="Arial" charset="0"/>
              </a:rPr>
              <a:t>Ernest </a:t>
            </a:r>
            <a:r>
              <a:rPr lang="en-GB" sz="2400" b="1" i="1" dirty="0">
                <a:solidFill>
                  <a:srgbClr val="000000"/>
                </a:solidFill>
                <a:latin typeface="Comic Sans MS" pitchFamily="66" charset="0"/>
                <a:cs typeface="Arial" charset="0"/>
              </a:rPr>
              <a:t>Hemingway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332" y="618519"/>
            <a:ext cx="7773338" cy="953094"/>
          </a:xfrm>
        </p:spPr>
        <p:txBody>
          <a:bodyPr>
            <a:normAutofit/>
          </a:bodyPr>
          <a:lstStyle/>
          <a:p>
            <a:r>
              <a:rPr lang="tr-TR" b="1" cap="none" dirty="0" smtClean="0">
                <a:latin typeface="Comic Sans MS" pitchFamily="66" charset="0"/>
              </a:rPr>
              <a:t>MESLEKİ ETİK KURALLARI</a:t>
            </a:r>
            <a:endParaRPr lang="tr-TR" b="1" cap="none" dirty="0">
              <a:latin typeface="Comic Sans MS" pitchFamily="66" charset="0"/>
            </a:endParaRPr>
          </a:p>
        </p:txBody>
      </p:sp>
      <p:sp>
        <p:nvSpPr>
          <p:cNvPr id="3" name="İçerik Yer Tutucusu 2"/>
          <p:cNvSpPr>
            <a:spLocks noGrp="1"/>
          </p:cNvSpPr>
          <p:nvPr>
            <p:ph sz="quarter" idx="13"/>
          </p:nvPr>
        </p:nvSpPr>
        <p:spPr>
          <a:xfrm>
            <a:off x="685330" y="1571612"/>
            <a:ext cx="7772870" cy="4500593"/>
          </a:xfrm>
        </p:spPr>
        <p:txBody>
          <a:bodyPr>
            <a:normAutofit/>
          </a:bodyPr>
          <a:lstStyle/>
          <a:p>
            <a:pPr algn="just">
              <a:buClrTx/>
              <a:buSzPct val="120000"/>
              <a:buFont typeface="Wingdings" pitchFamily="2" charset="2"/>
              <a:buChar char="q"/>
            </a:pPr>
            <a:r>
              <a:rPr lang="tr-TR" altLang="tr-TR" cap="none" dirty="0" smtClean="0">
                <a:latin typeface="Comic Sans MS" pitchFamily="66" charset="0"/>
              </a:rPr>
              <a:t>Bir yere gidilirken mutlaka izin alınmalı ve dönüşten de mutlaka bilgi verilmelidir.</a:t>
            </a:r>
          </a:p>
          <a:p>
            <a:pPr algn="just">
              <a:buClrTx/>
              <a:buSzPct val="120000"/>
              <a:buFont typeface="Wingdings" pitchFamily="2" charset="2"/>
              <a:buChar char="q"/>
            </a:pPr>
            <a:r>
              <a:rPr lang="tr-TR" altLang="tr-TR" cap="none" dirty="0" smtClean="0">
                <a:latin typeface="Comic Sans MS" pitchFamily="66" charset="0"/>
              </a:rPr>
              <a:t>Çalışmış olduğunuz mekanlar temiz ve düzenli olmalıdır.</a:t>
            </a:r>
          </a:p>
          <a:p>
            <a:pPr algn="just">
              <a:buClrTx/>
              <a:buSzPct val="120000"/>
              <a:buFont typeface="Wingdings" pitchFamily="2" charset="2"/>
              <a:buChar char="q"/>
            </a:pPr>
            <a:r>
              <a:rPr lang="tr-TR" altLang="tr-TR" cap="none" dirty="0" smtClean="0">
                <a:latin typeface="Comic Sans MS" pitchFamily="66" charset="0"/>
              </a:rPr>
              <a:t>Kılık kıyafet yakışır şekilde olmalı, ayakkabı boyası ve günlük sakal taşına dikkat edilmelidir.</a:t>
            </a:r>
          </a:p>
          <a:p>
            <a:pPr algn="just">
              <a:buClrTx/>
              <a:buSzPct val="120000"/>
              <a:buFont typeface="Wingdings" pitchFamily="2" charset="2"/>
              <a:buChar char="q"/>
            </a:pPr>
            <a:r>
              <a:rPr lang="tr-TR" altLang="tr-TR" cap="none" dirty="0" smtClean="0">
                <a:latin typeface="Comic Sans MS" pitchFamily="66" charset="0"/>
              </a:rPr>
              <a:t>Yapılması için bir iş söylendiğinde, neticesinden olumlu olsun olumsuz olsun bilgi verilmelidir.</a:t>
            </a:r>
          </a:p>
          <a:p>
            <a:pPr algn="just">
              <a:buClrTx/>
              <a:buSzPct val="120000"/>
              <a:buFont typeface="Wingdings" pitchFamily="2" charset="2"/>
              <a:buChar char="q"/>
            </a:pPr>
            <a:r>
              <a:rPr lang="tr-TR" altLang="tr-TR" cap="none" dirty="0" smtClean="0">
                <a:latin typeface="Comic Sans MS" pitchFamily="66" charset="0"/>
              </a:rPr>
              <a:t>Biriminiz dışında iş harici boş dolaşılmamalıdır. Aksi takdirde sizin ve biriminiz hakkında  “işleri yok boş boş geziyorlar” diye düşünürler.</a:t>
            </a:r>
            <a:endParaRPr lang="tr-TR" altLang="tr-TR" cap="none" dirty="0">
              <a:latin typeface="Comic Sans MS" pitchFamily="66"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2</a:t>
            </a:fld>
            <a:endParaRPr lang="tr-TR"/>
          </a:p>
        </p:txBody>
      </p:sp>
    </p:spTree>
    <p:extLst>
      <p:ext uri="{BB962C8B-B14F-4D97-AF65-F5344CB8AC3E}">
        <p14:creationId xmlns:p14="http://schemas.microsoft.com/office/powerpoint/2010/main" xmlns="" val="3799930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332" y="618519"/>
            <a:ext cx="7773338" cy="1167408"/>
          </a:xfrm>
        </p:spPr>
        <p:txBody>
          <a:bodyPr>
            <a:normAutofit/>
          </a:bodyPr>
          <a:lstStyle/>
          <a:p>
            <a:r>
              <a:rPr lang="tr-TR" b="1" cap="none" dirty="0" smtClean="0">
                <a:latin typeface="Comic Sans MS" pitchFamily="66" charset="0"/>
              </a:rPr>
              <a:t>MESLEKİ ETİK KURALLARI</a:t>
            </a:r>
            <a:endParaRPr lang="tr-TR" dirty="0"/>
          </a:p>
        </p:txBody>
      </p:sp>
      <p:sp>
        <p:nvSpPr>
          <p:cNvPr id="3" name="İçerik Yer Tutucusu 2"/>
          <p:cNvSpPr>
            <a:spLocks noGrp="1"/>
          </p:cNvSpPr>
          <p:nvPr>
            <p:ph sz="quarter" idx="13"/>
          </p:nvPr>
        </p:nvSpPr>
        <p:spPr>
          <a:xfrm>
            <a:off x="685330" y="1785926"/>
            <a:ext cx="7772870" cy="4286279"/>
          </a:xfrm>
        </p:spPr>
        <p:txBody>
          <a:bodyPr>
            <a:normAutofit/>
          </a:bodyPr>
          <a:lstStyle/>
          <a:p>
            <a:pPr algn="just">
              <a:buClrTx/>
              <a:buSzPct val="100000"/>
              <a:buFont typeface="Wingdings" pitchFamily="2" charset="2"/>
              <a:buChar char="q"/>
            </a:pPr>
            <a:r>
              <a:rPr lang="tr-TR" altLang="tr-TR" cap="none" dirty="0" smtClean="0">
                <a:latin typeface="Comic Sans MS" pitchFamily="66" charset="0"/>
              </a:rPr>
              <a:t>Mesai saatlerine uymada azami dikkat edilmelidir. Avrupalı bir düşünürün; ”ben başarılarımı işime ve randevularıma 10-15 dakika önce gitmeme borçluyum” sözü unutulmamalıdır.</a:t>
            </a:r>
          </a:p>
          <a:p>
            <a:pPr algn="just">
              <a:buClrTx/>
              <a:buSzPct val="100000"/>
              <a:buFont typeface="Wingdings" pitchFamily="2" charset="2"/>
              <a:buChar char="q"/>
            </a:pPr>
            <a:r>
              <a:rPr lang="tr-TR" altLang="tr-TR" cap="none" dirty="0" smtClean="0">
                <a:latin typeface="Comic Sans MS" pitchFamily="66" charset="0"/>
              </a:rPr>
              <a:t> Diğer birimlerin personelleriyle sürtüşmeye girilmemeli, konu birim amirlerine intikal ettirilmelidir.</a:t>
            </a:r>
          </a:p>
          <a:p>
            <a:pPr algn="just">
              <a:buClrTx/>
              <a:buSzPct val="100000"/>
              <a:buFont typeface="Wingdings" pitchFamily="2" charset="2"/>
              <a:buChar char="q"/>
            </a:pPr>
            <a:r>
              <a:rPr lang="tr-TR" altLang="tr-TR" cap="none" dirty="0" smtClean="0">
                <a:latin typeface="Comic Sans MS" pitchFamily="66" charset="0"/>
              </a:rPr>
              <a:t> Toplantı için bir araya gelindiğinde mutlaka telefon kapatılmalıdır. Makama evrak için gidildiğinde veya bir konu için çağrıldığında da yine telefon kapalı tutulmalıdır.</a:t>
            </a:r>
          </a:p>
          <a:p>
            <a:pPr>
              <a:buClrTx/>
              <a:buSzPct val="100000"/>
              <a:buFont typeface="Wingdings" pitchFamily="2" charset="2"/>
              <a:buChar char="q"/>
            </a:pPr>
            <a:endParaRPr lang="tr-TR" cap="none" dirty="0">
              <a:latin typeface="Comic Sans MS" pitchFamily="66"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3</a:t>
            </a:fld>
            <a:endParaRPr lang="tr-TR"/>
          </a:p>
        </p:txBody>
      </p:sp>
    </p:spTree>
    <p:extLst>
      <p:ext uri="{BB962C8B-B14F-4D97-AF65-F5344CB8AC3E}">
        <p14:creationId xmlns:p14="http://schemas.microsoft.com/office/powerpoint/2010/main" xmlns="" val="3579929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332" y="618519"/>
            <a:ext cx="7773338" cy="1024532"/>
          </a:xfrm>
        </p:spPr>
        <p:txBody>
          <a:bodyPr>
            <a:normAutofit/>
          </a:bodyPr>
          <a:lstStyle/>
          <a:p>
            <a:r>
              <a:rPr lang="tr-TR" b="1" cap="none" dirty="0" smtClean="0">
                <a:latin typeface="Comic Sans MS" pitchFamily="66" charset="0"/>
              </a:rPr>
              <a:t>MESLEKİ ETİK KURALLARI</a:t>
            </a:r>
            <a:endParaRPr lang="tr-TR" dirty="0"/>
          </a:p>
        </p:txBody>
      </p:sp>
      <p:sp>
        <p:nvSpPr>
          <p:cNvPr id="3" name="İçerik Yer Tutucusu 2"/>
          <p:cNvSpPr>
            <a:spLocks noGrp="1"/>
          </p:cNvSpPr>
          <p:nvPr>
            <p:ph sz="quarter" idx="13"/>
          </p:nvPr>
        </p:nvSpPr>
        <p:spPr>
          <a:xfrm>
            <a:off x="685330" y="1643050"/>
            <a:ext cx="7772870" cy="4429155"/>
          </a:xfrm>
        </p:spPr>
        <p:txBody>
          <a:bodyPr>
            <a:normAutofit/>
          </a:bodyPr>
          <a:lstStyle/>
          <a:p>
            <a:pPr algn="just">
              <a:buClrTx/>
              <a:buSzPct val="100000"/>
              <a:buFont typeface="Wingdings" pitchFamily="2" charset="2"/>
              <a:buChar char="q"/>
            </a:pPr>
            <a:r>
              <a:rPr lang="tr-TR" altLang="tr-TR" cap="none" dirty="0" smtClean="0">
                <a:latin typeface="Comic Sans MS" pitchFamily="66" charset="0"/>
              </a:rPr>
              <a:t>Mesai saatlerine uymada azami dikkat edilmelidir. Avrupalı bir düşünürün; ”ben başarılarımı işime ve randevularıma 10-15 dakika önce gitmeme borçluyum” sözü unutulmamalıdır.</a:t>
            </a:r>
          </a:p>
          <a:p>
            <a:pPr algn="just">
              <a:buClrTx/>
              <a:buSzPct val="100000"/>
              <a:buFont typeface="Wingdings" pitchFamily="2" charset="2"/>
              <a:buChar char="q"/>
            </a:pPr>
            <a:r>
              <a:rPr lang="tr-TR" altLang="tr-TR" cap="none" dirty="0" smtClean="0">
                <a:latin typeface="Comic Sans MS" pitchFamily="66" charset="0"/>
              </a:rPr>
              <a:t> Diğer birimlerin personelleriyle sürtüşmeye girilmemeli, konu birim amirlerine intikal ettirilmelidir.</a:t>
            </a:r>
          </a:p>
          <a:p>
            <a:pPr algn="just">
              <a:buClrTx/>
              <a:buSzPct val="100000"/>
              <a:buFont typeface="Wingdings" pitchFamily="2" charset="2"/>
              <a:buChar char="q"/>
            </a:pPr>
            <a:r>
              <a:rPr lang="tr-TR" altLang="tr-TR" cap="none" dirty="0" smtClean="0">
                <a:latin typeface="Comic Sans MS" pitchFamily="66" charset="0"/>
              </a:rPr>
              <a:t> Toplantı için bir araya gelindiğinde mutlaka telefon kapatılmalıdır. Makama evrak için gidildiğinde veya bir konu için çağrıldığında da yine telefon kapalı tutulmalıdır.</a:t>
            </a:r>
          </a:p>
          <a:p>
            <a:pPr>
              <a:buClrTx/>
              <a:buSzPct val="100000"/>
              <a:buFont typeface="Wingdings" pitchFamily="2" charset="2"/>
              <a:buChar char="q"/>
            </a:pPr>
            <a:endParaRPr lang="tr-TR" cap="none" dirty="0">
              <a:latin typeface="Comic Sans MS" pitchFamily="66"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4</a:t>
            </a:fld>
            <a:endParaRPr lang="tr-TR"/>
          </a:p>
        </p:txBody>
      </p:sp>
    </p:spTree>
    <p:extLst>
      <p:ext uri="{BB962C8B-B14F-4D97-AF65-F5344CB8AC3E}">
        <p14:creationId xmlns:p14="http://schemas.microsoft.com/office/powerpoint/2010/main" xmlns="" val="4067752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62074"/>
          </a:xfrm>
        </p:spPr>
        <p:txBody>
          <a:bodyPr>
            <a:normAutofit fontScale="90000"/>
          </a:bodyPr>
          <a:lstStyle/>
          <a:p>
            <a:r>
              <a:rPr lang="tr-TR" b="1" cap="none" dirty="0" smtClean="0">
                <a:latin typeface="Comic Sans MS" pitchFamily="66" charset="0"/>
              </a:rPr>
              <a:t>MESLEKİ ETİK KURALLARI</a:t>
            </a:r>
            <a:endParaRPr lang="tr-TR" dirty="0"/>
          </a:p>
        </p:txBody>
      </p:sp>
      <p:sp>
        <p:nvSpPr>
          <p:cNvPr id="3" name="İçerik Yer Tutucusu 2"/>
          <p:cNvSpPr>
            <a:spLocks noGrp="1"/>
          </p:cNvSpPr>
          <p:nvPr>
            <p:ph sz="quarter" idx="13"/>
          </p:nvPr>
        </p:nvSpPr>
        <p:spPr>
          <a:xfrm>
            <a:off x="395536" y="1052736"/>
            <a:ext cx="8176992" cy="5421216"/>
          </a:xfrm>
        </p:spPr>
        <p:txBody>
          <a:bodyPr>
            <a:normAutofit/>
          </a:bodyPr>
          <a:lstStyle/>
          <a:p>
            <a:pPr algn="just">
              <a:buClrTx/>
              <a:buFont typeface="Wingdings" pitchFamily="2" charset="2"/>
              <a:buChar char="q"/>
            </a:pPr>
            <a:r>
              <a:rPr lang="tr-TR" altLang="tr-TR" cap="none" dirty="0" smtClean="0">
                <a:latin typeface="Comic Sans MS" pitchFamily="66" charset="0"/>
              </a:rPr>
              <a:t>Amirinizin bilmesi gereken herhangi bir olay olduğunda veya yeni bir şeyler öğrendiğinizde amirinizi bilgilendirmelisiniz.</a:t>
            </a:r>
          </a:p>
          <a:p>
            <a:pPr algn="just">
              <a:buClrTx/>
              <a:buFont typeface="Wingdings" pitchFamily="2" charset="2"/>
              <a:buChar char="q"/>
            </a:pPr>
            <a:r>
              <a:rPr lang="tr-TR" altLang="tr-TR" cap="none" dirty="0" smtClean="0">
                <a:latin typeface="Comic Sans MS" pitchFamily="66" charset="0"/>
              </a:rPr>
              <a:t>Bilgiler veya yazışmalar makama hiyerarşik yapı takip edilerek aktarılmalıdır.</a:t>
            </a:r>
          </a:p>
          <a:p>
            <a:pPr algn="just">
              <a:buClrTx/>
              <a:buFont typeface="Wingdings" pitchFamily="2" charset="2"/>
              <a:buChar char="q"/>
            </a:pPr>
            <a:r>
              <a:rPr lang="tr-TR" altLang="tr-TR" cap="none" dirty="0" smtClean="0">
                <a:latin typeface="Comic Sans MS" pitchFamily="66" charset="0"/>
              </a:rPr>
              <a:t>Şahsınıza ait bir ajandanız olmalıdır.Toplantılar için veya önemli konularda not tutmanız için faydalı olacaktır.</a:t>
            </a:r>
          </a:p>
          <a:p>
            <a:pPr algn="just">
              <a:buClrTx/>
              <a:buFont typeface="Wingdings" pitchFamily="2" charset="2"/>
              <a:buChar char="q"/>
            </a:pPr>
            <a:r>
              <a:rPr lang="tr-TR" altLang="tr-TR" cap="none" dirty="0" smtClean="0">
                <a:latin typeface="Comic Sans MS" pitchFamily="66" charset="0"/>
              </a:rPr>
              <a:t>Biriminiz dışından birimizle ilgili bir istek geldiğinde amirinizin bilgisi dahilinde gereği yapılmalıdır.</a:t>
            </a:r>
          </a:p>
          <a:p>
            <a:pPr algn="just">
              <a:buClrTx/>
              <a:buFont typeface="Wingdings" pitchFamily="2" charset="2"/>
              <a:buChar char="q"/>
            </a:pPr>
            <a:r>
              <a:rPr lang="tr-TR" altLang="tr-TR" cap="none" dirty="0" smtClean="0">
                <a:latin typeface="Comic Sans MS" pitchFamily="66" charset="0"/>
              </a:rPr>
              <a:t>Görevlerde, maçlarda veya benzeri uygulamalarda sigara içilmemeli, kuruyemiş yenmemeli, sakız çiğnenmemelidir.</a:t>
            </a:r>
          </a:p>
          <a:p>
            <a:pPr algn="just">
              <a:buClrTx/>
              <a:buFont typeface="Wingdings" pitchFamily="2" charset="2"/>
              <a:buChar char="q"/>
            </a:pPr>
            <a:r>
              <a:rPr lang="tr-TR" altLang="tr-TR" cap="none" dirty="0" smtClean="0">
                <a:latin typeface="Comic Sans MS" pitchFamily="66" charset="0"/>
              </a:rPr>
              <a:t>Borçlanma alışkanlık haline getirilmemelidir.</a:t>
            </a:r>
          </a:p>
          <a:p>
            <a:pPr>
              <a:buClrTx/>
              <a:buFont typeface="Wingdings" pitchFamily="2" charset="2"/>
              <a:buChar char="q"/>
            </a:pPr>
            <a:endParaRPr lang="tr-TR" cap="none" dirty="0">
              <a:latin typeface="Comic Sans MS" pitchFamily="66"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5</a:t>
            </a:fld>
            <a:endParaRPr lang="tr-TR"/>
          </a:p>
        </p:txBody>
      </p:sp>
    </p:spTree>
    <p:extLst>
      <p:ext uri="{BB962C8B-B14F-4D97-AF65-F5344CB8AC3E}">
        <p14:creationId xmlns:p14="http://schemas.microsoft.com/office/powerpoint/2010/main" xmlns="" val="3184968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332" y="618519"/>
            <a:ext cx="7773338" cy="953094"/>
          </a:xfrm>
        </p:spPr>
        <p:txBody>
          <a:bodyPr>
            <a:normAutofit/>
          </a:bodyPr>
          <a:lstStyle/>
          <a:p>
            <a:r>
              <a:rPr lang="tr-TR" b="1" cap="none" dirty="0" smtClean="0">
                <a:latin typeface="Comic Sans MS" pitchFamily="66" charset="0"/>
              </a:rPr>
              <a:t>MESLEKİ ETİK KURALLARI</a:t>
            </a:r>
            <a:endParaRPr lang="tr-TR" dirty="0"/>
          </a:p>
        </p:txBody>
      </p:sp>
      <p:sp>
        <p:nvSpPr>
          <p:cNvPr id="3" name="İçerik Yer Tutucusu 2"/>
          <p:cNvSpPr>
            <a:spLocks noGrp="1"/>
          </p:cNvSpPr>
          <p:nvPr>
            <p:ph sz="quarter" idx="13"/>
          </p:nvPr>
        </p:nvSpPr>
        <p:spPr>
          <a:xfrm>
            <a:off x="685330" y="1500173"/>
            <a:ext cx="7772870" cy="4291027"/>
          </a:xfrm>
        </p:spPr>
        <p:txBody>
          <a:bodyPr>
            <a:normAutofit/>
          </a:bodyPr>
          <a:lstStyle/>
          <a:p>
            <a:pPr algn="just">
              <a:lnSpc>
                <a:spcPct val="130000"/>
              </a:lnSpc>
              <a:buClrTx/>
              <a:buSzPct val="100000"/>
              <a:buFont typeface="Wingdings" pitchFamily="2" charset="2"/>
              <a:buChar char="q"/>
            </a:pPr>
            <a:r>
              <a:rPr lang="tr-TR" altLang="tr-TR" cap="none" dirty="0" smtClean="0">
                <a:latin typeface="Comic Sans MS" pitchFamily="66" charset="0"/>
              </a:rPr>
              <a:t>Denetlemelerde veya üstler birimleri ziyaret ettiğinde mutlaka tekmil verilmelidir.</a:t>
            </a:r>
          </a:p>
          <a:p>
            <a:pPr algn="just">
              <a:lnSpc>
                <a:spcPct val="130000"/>
              </a:lnSpc>
              <a:buClrTx/>
              <a:buSzPct val="100000"/>
              <a:buFont typeface="Wingdings" pitchFamily="2" charset="2"/>
              <a:buChar char="q"/>
            </a:pPr>
            <a:r>
              <a:rPr lang="tr-TR" altLang="tr-TR" cap="none" dirty="0" smtClean="0">
                <a:latin typeface="Comic Sans MS" pitchFamily="66" charset="0"/>
              </a:rPr>
              <a:t>Devletin araç ve gereçleri özel işlerde kullanılmamalıdır.</a:t>
            </a:r>
          </a:p>
          <a:p>
            <a:pPr algn="just">
              <a:lnSpc>
                <a:spcPct val="130000"/>
              </a:lnSpc>
              <a:buClrTx/>
              <a:buSzPct val="100000"/>
              <a:buFont typeface="Wingdings" pitchFamily="2" charset="2"/>
              <a:buChar char="q"/>
            </a:pPr>
            <a:r>
              <a:rPr lang="tr-TR" altLang="tr-TR" cap="none" dirty="0" smtClean="0">
                <a:latin typeface="Comic Sans MS" pitchFamily="66" charset="0"/>
              </a:rPr>
              <a:t>Basına, haber ajanslarına, radyo ve televizyon kurumlarına bilgi yada demeç verilmemelidir.</a:t>
            </a:r>
          </a:p>
          <a:p>
            <a:pPr algn="just">
              <a:lnSpc>
                <a:spcPct val="130000"/>
              </a:lnSpc>
              <a:buClrTx/>
              <a:buSzPct val="100000"/>
              <a:buFont typeface="Wingdings" pitchFamily="2" charset="2"/>
              <a:buChar char="q"/>
            </a:pPr>
            <a:r>
              <a:rPr lang="tr-TR" altLang="tr-TR" cap="none" dirty="0" smtClean="0">
                <a:latin typeface="Comic Sans MS" pitchFamily="66" charset="0"/>
              </a:rPr>
              <a:t>Bir sorun veya problem amire intikal ettirilirken alternatif çözümlerle birlikte aktarılmalıdır. </a:t>
            </a:r>
          </a:p>
          <a:p>
            <a:pPr>
              <a:buClrTx/>
              <a:buSzPct val="100000"/>
              <a:buFont typeface="Wingdings" pitchFamily="2" charset="2"/>
              <a:buChar char="q"/>
            </a:pPr>
            <a:endParaRPr lang="tr-TR" cap="none" dirty="0">
              <a:latin typeface="Comic Sans MS" pitchFamily="66"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6</a:t>
            </a:fld>
            <a:endParaRPr lang="tr-TR"/>
          </a:p>
        </p:txBody>
      </p:sp>
    </p:spTree>
    <p:extLst>
      <p:ext uri="{BB962C8B-B14F-4D97-AF65-F5344CB8AC3E}">
        <p14:creationId xmlns:p14="http://schemas.microsoft.com/office/powerpoint/2010/main" xmlns="" val="176198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332" y="618519"/>
            <a:ext cx="7773338" cy="953094"/>
          </a:xfrm>
        </p:spPr>
        <p:txBody>
          <a:bodyPr>
            <a:normAutofit/>
          </a:bodyPr>
          <a:lstStyle/>
          <a:p>
            <a:r>
              <a:rPr lang="tr-TR" b="1" cap="none" dirty="0" smtClean="0">
                <a:latin typeface="Comic Sans MS" pitchFamily="66" charset="0"/>
              </a:rPr>
              <a:t>MESLEKİ ETİK KURALLARI</a:t>
            </a:r>
            <a:endParaRPr lang="tr-TR" dirty="0"/>
          </a:p>
        </p:txBody>
      </p:sp>
      <p:sp>
        <p:nvSpPr>
          <p:cNvPr id="3" name="İçerik Yer Tutucusu 2"/>
          <p:cNvSpPr>
            <a:spLocks noGrp="1"/>
          </p:cNvSpPr>
          <p:nvPr>
            <p:ph sz="quarter" idx="13"/>
          </p:nvPr>
        </p:nvSpPr>
        <p:spPr>
          <a:xfrm>
            <a:off x="685330" y="1428736"/>
            <a:ext cx="7772870" cy="4857784"/>
          </a:xfrm>
        </p:spPr>
        <p:txBody>
          <a:bodyPr>
            <a:normAutofit/>
          </a:bodyPr>
          <a:lstStyle/>
          <a:p>
            <a:pPr algn="just">
              <a:lnSpc>
                <a:spcPct val="120000"/>
              </a:lnSpc>
              <a:buClrTx/>
              <a:buSzPct val="100000"/>
              <a:buFont typeface="Wingdings" pitchFamily="2" charset="2"/>
              <a:buChar char="q"/>
            </a:pPr>
            <a:r>
              <a:rPr lang="tr-TR" altLang="tr-TR" cap="none" dirty="0" smtClean="0">
                <a:latin typeface="Comic Sans MS" pitchFamily="66" charset="0"/>
              </a:rPr>
              <a:t>Sır tutun ve başkaları hakkında kesinlikle arkasından konuşmayın. Dedikodu yapmayın.</a:t>
            </a:r>
          </a:p>
          <a:p>
            <a:pPr algn="just">
              <a:lnSpc>
                <a:spcPct val="120000"/>
              </a:lnSpc>
              <a:buClrTx/>
              <a:buSzPct val="100000"/>
              <a:buFont typeface="Wingdings" pitchFamily="2" charset="2"/>
              <a:buChar char="q"/>
            </a:pPr>
            <a:r>
              <a:rPr lang="tr-TR" altLang="tr-TR" cap="none" dirty="0" smtClean="0">
                <a:latin typeface="Comic Sans MS" pitchFamily="66" charset="0"/>
              </a:rPr>
              <a:t>Yanınızda biri var ve telefonunuz çalıyor, açmanız gereken bir telefon ise izin isteyerek, bir kenara çekilerek konuşmalısınız. </a:t>
            </a:r>
          </a:p>
          <a:p>
            <a:pPr algn="just">
              <a:lnSpc>
                <a:spcPct val="120000"/>
              </a:lnSpc>
              <a:buClrTx/>
              <a:buSzPct val="100000"/>
              <a:buFont typeface="Wingdings" pitchFamily="2" charset="2"/>
              <a:buChar char="q"/>
            </a:pPr>
            <a:r>
              <a:rPr lang="tr-TR" altLang="tr-TR" cap="none" dirty="0" smtClean="0">
                <a:latin typeface="Comic Sans MS" pitchFamily="66" charset="0"/>
              </a:rPr>
              <a:t>İzin almadan hiç kimsenin cep telefon numarasını bir başka kişiye vermeyin.</a:t>
            </a:r>
          </a:p>
          <a:p>
            <a:pPr algn="just">
              <a:lnSpc>
                <a:spcPct val="120000"/>
              </a:lnSpc>
              <a:buClrTx/>
              <a:buSzPct val="100000"/>
              <a:buFont typeface="Wingdings" pitchFamily="2" charset="2"/>
              <a:buChar char="q"/>
            </a:pPr>
            <a:r>
              <a:rPr lang="tr-TR" altLang="tr-TR" cap="none" dirty="0" smtClean="0">
                <a:latin typeface="Comic Sans MS" pitchFamily="66" charset="0"/>
              </a:rPr>
              <a:t>Her birimde başarılı kişiler hemen göze çarpar. Bu kişilerin hangi kriterler dahilinde başarılı olduklarını ve başarı yöntemlerini gözlemleyin. Başarılarına katkı sağlayan unsurları objektif bir şekilde tespit etmeye çalışın. </a:t>
            </a:r>
          </a:p>
          <a:p>
            <a:pPr>
              <a:buClrTx/>
              <a:buSzPct val="100000"/>
              <a:buFont typeface="Wingdings" pitchFamily="2" charset="2"/>
              <a:buChar char="q"/>
            </a:pPr>
            <a:endParaRPr lang="tr-TR" cap="none" dirty="0">
              <a:latin typeface="Comic Sans MS" pitchFamily="66"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7</a:t>
            </a:fld>
            <a:endParaRPr lang="tr-TR"/>
          </a:p>
        </p:txBody>
      </p:sp>
    </p:spTree>
    <p:extLst>
      <p:ext uri="{BB962C8B-B14F-4D97-AF65-F5344CB8AC3E}">
        <p14:creationId xmlns:p14="http://schemas.microsoft.com/office/powerpoint/2010/main" xmlns="" val="2022683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14348" y="285729"/>
            <a:ext cx="7773338" cy="1071570"/>
          </a:xfrm>
        </p:spPr>
        <p:txBody>
          <a:bodyPr>
            <a:normAutofit/>
          </a:bodyPr>
          <a:lstStyle/>
          <a:p>
            <a:r>
              <a:rPr lang="tr-TR" b="1" cap="none" dirty="0" smtClean="0">
                <a:latin typeface="Comic Sans MS" pitchFamily="66" charset="0"/>
              </a:rPr>
              <a:t>MESLEKİ ETİK KURALLARI</a:t>
            </a:r>
            <a:endParaRPr lang="tr-TR" dirty="0"/>
          </a:p>
        </p:txBody>
      </p:sp>
      <p:sp>
        <p:nvSpPr>
          <p:cNvPr id="3" name="İçerik Yer Tutucusu 2"/>
          <p:cNvSpPr>
            <a:spLocks noGrp="1"/>
          </p:cNvSpPr>
          <p:nvPr>
            <p:ph sz="quarter" idx="13"/>
          </p:nvPr>
        </p:nvSpPr>
        <p:spPr>
          <a:xfrm>
            <a:off x="685330" y="1357298"/>
            <a:ext cx="7772870" cy="4786346"/>
          </a:xfrm>
        </p:spPr>
        <p:txBody>
          <a:bodyPr>
            <a:normAutofit/>
          </a:bodyPr>
          <a:lstStyle/>
          <a:p>
            <a:pPr algn="just">
              <a:buClrTx/>
              <a:buSzPct val="100000"/>
              <a:buFont typeface="Wingdings" pitchFamily="2" charset="2"/>
              <a:buChar char="q"/>
            </a:pPr>
            <a:r>
              <a:rPr lang="tr-TR" altLang="tr-TR" sz="1800" cap="none" dirty="0" smtClean="0">
                <a:latin typeface="Comic Sans MS" pitchFamily="66" charset="0"/>
              </a:rPr>
              <a:t>Telefon açtığınızda önce kendinizi tanıtmakla söze başlayın. Telefonu kim açtıysa önce onun kapatması gerektiğini unutmayın. Ancak, üstünüzle telefonda görüşürken, üstünüz ahizeyi kapatmadan önce telefonu kapatmayın. </a:t>
            </a:r>
          </a:p>
          <a:p>
            <a:pPr algn="just">
              <a:buClrTx/>
              <a:buSzPct val="100000"/>
              <a:buFont typeface="Wingdings" pitchFamily="2" charset="2"/>
              <a:buChar char="q"/>
            </a:pPr>
            <a:r>
              <a:rPr lang="tr-TR" altLang="tr-TR" sz="1800" cap="none" dirty="0" smtClean="0">
                <a:latin typeface="Comic Sans MS" pitchFamily="66" charset="0"/>
              </a:rPr>
              <a:t>Çağrılara, toplantılara ve randevulara daima saat ve dakikasında gidin.</a:t>
            </a:r>
          </a:p>
          <a:p>
            <a:pPr algn="just">
              <a:buClrTx/>
              <a:buSzPct val="100000"/>
              <a:buFont typeface="Wingdings" pitchFamily="2" charset="2"/>
              <a:buChar char="q"/>
            </a:pPr>
            <a:r>
              <a:rPr lang="tr-TR" altLang="tr-TR" sz="1800" cap="none" dirty="0" smtClean="0">
                <a:latin typeface="Comic Sans MS" pitchFamily="66" charset="0"/>
              </a:rPr>
              <a:t>Yöneticiniz "buyurun oturun" demeden oturmayın veya oturmanız gerekiyorsa "müsaadenizle efendim" diyerek oturun. Otururken amiriniz veya üstleriniz karşısında bacak bacak üstüne atmayın. Üstünüz yöneticiniz size "hoş geldiniz" veya "güle güle" derken toka etmek için elini uzatmıyorsa, önceden elinizi uzatmayın.</a:t>
            </a:r>
          </a:p>
          <a:p>
            <a:pPr algn="just">
              <a:buClrTx/>
              <a:buSzPct val="100000"/>
              <a:buFont typeface="Wingdings" pitchFamily="2" charset="2"/>
              <a:buChar char="q"/>
            </a:pPr>
            <a:r>
              <a:rPr lang="tr-TR" altLang="tr-TR" sz="1800" cap="none" dirty="0" smtClean="0">
                <a:latin typeface="Comic Sans MS" pitchFamily="66" charset="0"/>
              </a:rPr>
              <a:t>Amirinizi aşarak bir üst makama gitmeyin.</a:t>
            </a:r>
          </a:p>
          <a:p>
            <a:pPr>
              <a:buClrTx/>
              <a:buSzPct val="100000"/>
              <a:buFont typeface="Wingdings" pitchFamily="2" charset="2"/>
              <a:buChar char="q"/>
            </a:pPr>
            <a:endParaRPr lang="tr-TR" sz="1800" cap="none" dirty="0">
              <a:latin typeface="Comic Sans MS" pitchFamily="66"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8</a:t>
            </a:fld>
            <a:endParaRPr lang="tr-TR"/>
          </a:p>
        </p:txBody>
      </p:sp>
    </p:spTree>
    <p:extLst>
      <p:ext uri="{BB962C8B-B14F-4D97-AF65-F5344CB8AC3E}">
        <p14:creationId xmlns:p14="http://schemas.microsoft.com/office/powerpoint/2010/main" xmlns="" val="717283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332" y="618519"/>
            <a:ext cx="7773338" cy="810217"/>
          </a:xfrm>
        </p:spPr>
        <p:txBody>
          <a:bodyPr>
            <a:normAutofit/>
          </a:bodyPr>
          <a:lstStyle/>
          <a:p>
            <a:r>
              <a:rPr lang="tr-TR" b="1" cap="none" dirty="0" smtClean="0">
                <a:latin typeface="Comic Sans MS" pitchFamily="66" charset="0"/>
              </a:rPr>
              <a:t>MESLEKİ ETİK KURALLARI</a:t>
            </a:r>
            <a:endParaRPr lang="tr-TR" dirty="0"/>
          </a:p>
        </p:txBody>
      </p:sp>
      <p:sp>
        <p:nvSpPr>
          <p:cNvPr id="3" name="İçerik Yer Tutucusu 2"/>
          <p:cNvSpPr>
            <a:spLocks noGrp="1"/>
          </p:cNvSpPr>
          <p:nvPr>
            <p:ph sz="quarter" idx="13"/>
          </p:nvPr>
        </p:nvSpPr>
        <p:spPr>
          <a:xfrm>
            <a:off x="685330" y="1500174"/>
            <a:ext cx="7772870" cy="4857783"/>
          </a:xfrm>
        </p:spPr>
        <p:txBody>
          <a:bodyPr>
            <a:normAutofit lnSpcReduction="10000"/>
          </a:bodyPr>
          <a:lstStyle/>
          <a:p>
            <a:pPr algn="just">
              <a:buClrTx/>
              <a:buSzPct val="100000"/>
              <a:buFont typeface="Wingdings" pitchFamily="2" charset="2"/>
              <a:buChar char="q"/>
            </a:pPr>
            <a:r>
              <a:rPr lang="tr-TR" altLang="tr-TR" cap="none" dirty="0" smtClean="0">
                <a:latin typeface="Comic Sans MS" pitchFamily="66" charset="0"/>
              </a:rPr>
              <a:t>Telefon açtığınızda önce kendinizi tanıtmakla söze başlayın. Telefonu kim açtıysa önce onun kapatması gerektiğini unutmayın. Ancak, üstünüzle telefonda görüşürken, üstünüz ahizeyi kapatmadan önce telefonu kapatmayın. </a:t>
            </a:r>
          </a:p>
          <a:p>
            <a:pPr algn="just">
              <a:buClrTx/>
              <a:buSzPct val="100000"/>
              <a:buFont typeface="Wingdings" pitchFamily="2" charset="2"/>
              <a:buChar char="q"/>
            </a:pPr>
            <a:r>
              <a:rPr lang="tr-TR" altLang="tr-TR" cap="none" dirty="0" smtClean="0">
                <a:latin typeface="Comic Sans MS" pitchFamily="66" charset="0"/>
              </a:rPr>
              <a:t>Çağrılara, toplantılara ve randevulara daima saat ve dakikasında gidin.</a:t>
            </a:r>
          </a:p>
          <a:p>
            <a:pPr algn="just">
              <a:buClrTx/>
              <a:buSzPct val="100000"/>
              <a:buFont typeface="Wingdings" pitchFamily="2" charset="2"/>
              <a:buChar char="q"/>
            </a:pPr>
            <a:r>
              <a:rPr lang="tr-TR" altLang="tr-TR" cap="none" dirty="0" smtClean="0">
                <a:latin typeface="Comic Sans MS" pitchFamily="66" charset="0"/>
              </a:rPr>
              <a:t>Yöneticiniz "buyurun oturun" demeden oturmayın veya oturmanız gerekiyorsa "müsaadenizle efendim" diyerek oturun. Otururken amiriniz veya üstleriniz karşısında bacak bacak üstüne atmayın. Üstünüz yöneticiniz size "hoş geldiniz" veya "gülü güle" derken toka etmek için elini  uzatmıyorsa, önceden elinizi uzatmayın.</a:t>
            </a:r>
          </a:p>
          <a:p>
            <a:pPr algn="just">
              <a:buClrTx/>
              <a:buSzPct val="100000"/>
              <a:buFont typeface="Wingdings" pitchFamily="2" charset="2"/>
              <a:buChar char="q"/>
            </a:pPr>
            <a:r>
              <a:rPr lang="tr-TR" altLang="tr-TR" cap="none" dirty="0" smtClean="0">
                <a:latin typeface="Comic Sans MS" pitchFamily="66" charset="0"/>
              </a:rPr>
              <a:t>Amirinizi aşarak bir üst makama gitmeyin.</a:t>
            </a:r>
            <a:endParaRPr lang="tr-TR" altLang="tr-TR" sz="3600" cap="none" dirty="0" smtClean="0">
              <a:latin typeface="Comic Sans MS" pitchFamily="66" charset="0"/>
            </a:endParaRPr>
          </a:p>
          <a:p>
            <a:pPr>
              <a:buClrTx/>
              <a:buSzPct val="100000"/>
              <a:buFont typeface="Wingdings" pitchFamily="2" charset="2"/>
              <a:buChar char="q"/>
            </a:pPr>
            <a:endParaRPr lang="tr-TR" cap="none" dirty="0">
              <a:latin typeface="Comic Sans MS" pitchFamily="66"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9</a:t>
            </a:fld>
            <a:endParaRPr lang="tr-TR"/>
          </a:p>
        </p:txBody>
      </p:sp>
    </p:spTree>
    <p:extLst>
      <p:ext uri="{BB962C8B-B14F-4D97-AF65-F5344CB8AC3E}">
        <p14:creationId xmlns:p14="http://schemas.microsoft.com/office/powerpoint/2010/main" xmlns="" val="3990469999"/>
      </p:ext>
    </p:extLst>
  </p:cSld>
  <p:clrMapOvr>
    <a:masterClrMapping/>
  </p:clrMapOvr>
</p:sld>
</file>

<file path=ppt/theme/theme1.xml><?xml version="1.0" encoding="utf-8"?>
<a:theme xmlns:a="http://schemas.openxmlformats.org/drawingml/2006/main" name="Tema1">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 xmlns:thm15="http://schemas.microsoft.com/office/thememl/2012/main" name="Office_36807301_TF34316244.potx" id="{F8BBB03F-00B0-4112-AA57-211D078A0F11}" vid="{7FAC0621-AE91-47A5-AFB6-43EAE191C12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Tema1</Template>
  <TotalTime>199</TotalTime>
  <Words>1085</Words>
  <Application>Microsoft Office PowerPoint</Application>
  <PresentationFormat>Ekran Gösterisi (4:3)</PresentationFormat>
  <Paragraphs>95</Paragraphs>
  <Slides>15</Slides>
  <Notes>4</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Tema1</vt:lpstr>
      <vt:lpstr>MESLEKİ ETİK KURALLARI</vt:lpstr>
      <vt:lpstr>MESLEKİ ETİK KURALLARI</vt:lpstr>
      <vt:lpstr>MESLEKİ ETİK KURALLARI</vt:lpstr>
      <vt:lpstr>MESLEKİ ETİK KURALLARI</vt:lpstr>
      <vt:lpstr>MESLEKİ ETİK KURALLARI</vt:lpstr>
      <vt:lpstr>MESLEKİ ETİK KURALLARI</vt:lpstr>
      <vt:lpstr>MESLEKİ ETİK KURALLARI</vt:lpstr>
      <vt:lpstr>MESLEKİ ETİK KURALLARI</vt:lpstr>
      <vt:lpstr>MESLEKİ ETİK KURALLARI</vt:lpstr>
      <vt:lpstr>MESLEKİ ETİK KURALLARI</vt:lpstr>
      <vt:lpstr>MESLEKİ ETİK KURALLARI</vt:lpstr>
      <vt:lpstr>SONUÇ VE ÖNERİLER</vt:lpstr>
      <vt:lpstr>SONUÇ VE ÖNERİLER</vt:lpstr>
      <vt:lpstr>SONUÇ VE ÖNERİLER</vt:lpstr>
      <vt:lpstr>Slayt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5</cp:revision>
  <dcterms:created xsi:type="dcterms:W3CDTF">2020-04-29T21:58:19Z</dcterms:created>
  <dcterms:modified xsi:type="dcterms:W3CDTF">2020-04-30T01:18:20Z</dcterms:modified>
</cp:coreProperties>
</file>