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1" r:id="rId1"/>
  </p:sldMasterIdLst>
  <p:sldIdLst>
    <p:sldId id="256" r:id="rId2"/>
    <p:sldId id="257" r:id="rId3"/>
    <p:sldId id="258" r:id="rId4"/>
    <p:sldId id="259" r:id="rId5"/>
    <p:sldId id="260" r:id="rId6"/>
    <p:sldId id="261" r:id="rId7"/>
    <p:sldId id="262" r:id="rId8"/>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2" d="100"/>
          <a:sy n="72" d="100"/>
        </p:scale>
        <p:origin x="636" y="5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684212" y="685799"/>
            <a:ext cx="8001000" cy="2971801"/>
          </a:xfrm>
        </p:spPr>
        <p:txBody>
          <a:bodyPr anchor="b">
            <a:normAutofit/>
          </a:bodyPr>
          <a:lstStyle>
            <a:lvl1pPr algn="l">
              <a:defRPr sz="4800">
                <a:effectLst/>
              </a:defRPr>
            </a:lvl1pPr>
          </a:lstStyle>
          <a:p>
            <a:r>
              <a:rPr lang="tr-TR" smtClean="0"/>
              <a:t>Asıl başlık stili için tıklatın</a:t>
            </a:r>
            <a:endParaRPr lang="en-US" dirty="0"/>
          </a:p>
        </p:txBody>
      </p:sp>
      <p:sp>
        <p:nvSpPr>
          <p:cNvPr id="3" name="Subtitle 2"/>
          <p:cNvSpPr>
            <a:spLocks noGrp="1"/>
          </p:cNvSpPr>
          <p:nvPr>
            <p:ph type="subTitle" idx="1"/>
          </p:nvPr>
        </p:nvSpPr>
        <p:spPr>
          <a:xfrm>
            <a:off x="684212" y="3843867"/>
            <a:ext cx="6400800" cy="1947333"/>
          </a:xfrm>
        </p:spPr>
        <p:txBody>
          <a:bodyPr anchor="t">
            <a:normAutofit/>
          </a:bodyPr>
          <a:lstStyle>
            <a:lvl1pPr marL="0" indent="0" algn="l">
              <a:buNone/>
              <a:defRPr sz="2100">
                <a:solidFill>
                  <a:schemeClr val="bg2">
                    <a:lumMod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p:txBody>
          <a:bodyPr/>
          <a:lstStyle/>
          <a:p>
            <a:fld id="{BD929D3D-921C-40AF-9413-3F17AE11B129}" type="datetimeFigureOut">
              <a:rPr lang="tr-TR" smtClean="0"/>
              <a:t>28.03.2018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DD15917B-E43C-40CC-92CC-5989D9BF4D68}" type="slidenum">
              <a:rPr lang="tr-TR" smtClean="0"/>
              <a:t>‹#›</a:t>
            </a:fld>
            <a:endParaRPr lang="tr-TR"/>
          </a:p>
        </p:txBody>
      </p:sp>
      <p:cxnSp>
        <p:nvCxnSpPr>
          <p:cNvPr id="16" name="Straight Connector 15"/>
          <p:cNvCxnSpPr/>
          <p:nvPr/>
        </p:nvCxnSpPr>
        <p:spPr>
          <a:xfrm flipH="1">
            <a:off x="8228012" y="8467"/>
            <a:ext cx="3810000" cy="3810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flipH="1">
            <a:off x="6108170" y="91545"/>
            <a:ext cx="6080655" cy="608065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flipH="1">
            <a:off x="7235825" y="228600"/>
            <a:ext cx="4953000" cy="4953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335837" y="32278"/>
            <a:ext cx="4852989" cy="485298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flipH="1">
            <a:off x="7845426" y="609601"/>
            <a:ext cx="4343399" cy="434339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13789954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Yazılı Panoramik Resim">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17" name="Picture Placeholder 2"/>
          <p:cNvSpPr>
            <a:spLocks noGrp="1" noChangeAspect="1"/>
          </p:cNvSpPr>
          <p:nvPr>
            <p:ph type="pic" idx="13"/>
          </p:nvPr>
        </p:nvSpPr>
        <p:spPr>
          <a:xfrm>
            <a:off x="685800" y="533400"/>
            <a:ext cx="10818812" cy="31242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16" name="Text Placeholder 9"/>
          <p:cNvSpPr>
            <a:spLocks noGrp="1"/>
          </p:cNvSpPr>
          <p:nvPr>
            <p:ph type="body" sz="quarter" idx="14"/>
          </p:nvPr>
        </p:nvSpPr>
        <p:spPr>
          <a:xfrm>
            <a:off x="914402" y="3843867"/>
            <a:ext cx="8304210" cy="457200"/>
          </a:xfrm>
        </p:spPr>
        <p:txBody>
          <a:bodyPr anchor="t">
            <a:normAutofit/>
          </a:bodyPr>
          <a:lstStyle>
            <a:lvl1pPr marL="0" indent="0">
              <a:buFontTx/>
              <a:buNone/>
              <a:defRPr sz="16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3" name="Date Placeholder 2"/>
          <p:cNvSpPr>
            <a:spLocks noGrp="1"/>
          </p:cNvSpPr>
          <p:nvPr>
            <p:ph type="dt" sz="half" idx="10"/>
          </p:nvPr>
        </p:nvSpPr>
        <p:spPr/>
        <p:txBody>
          <a:bodyPr/>
          <a:lstStyle/>
          <a:p>
            <a:fld id="{BD929D3D-921C-40AF-9413-3F17AE11B129}" type="datetimeFigureOut">
              <a:rPr lang="tr-TR" smtClean="0"/>
              <a:t>28.03.2018</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DD15917B-E43C-40CC-92CC-5989D9BF4D68}" type="slidenum">
              <a:rPr lang="tr-TR" smtClean="0"/>
              <a:t>‹#›</a:t>
            </a:fld>
            <a:endParaRPr lang="tr-TR"/>
          </a:p>
        </p:txBody>
      </p:sp>
    </p:spTree>
    <p:extLst>
      <p:ext uri="{BB962C8B-B14F-4D97-AF65-F5344CB8AC3E}">
        <p14:creationId xmlns:p14="http://schemas.microsoft.com/office/powerpoint/2010/main" val="33594232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anchor="ctr">
            <a:normAutofit/>
          </a:bodyPr>
          <a:lstStyle>
            <a:lvl1pPr algn="l">
              <a:defRPr sz="3200" b="0" cap="all"/>
            </a:lvl1pPr>
          </a:lstStyle>
          <a:p>
            <a:r>
              <a:rPr lang="tr-TR" smtClean="0"/>
              <a:t>Asıl başlık stili için tıklatın</a:t>
            </a:r>
            <a:endParaRPr lang="en-US" dirty="0"/>
          </a:p>
        </p:txBody>
      </p:sp>
      <p:sp>
        <p:nvSpPr>
          <p:cNvPr id="3" name="Text Placeholder 2"/>
          <p:cNvSpPr>
            <a:spLocks noGrp="1"/>
          </p:cNvSpPr>
          <p:nvPr>
            <p:ph type="body" idx="1"/>
          </p:nvPr>
        </p:nvSpPr>
        <p:spPr>
          <a:xfrm>
            <a:off x="684212" y="4114800"/>
            <a:ext cx="8535988" cy="1879600"/>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BD929D3D-921C-40AF-9413-3F17AE11B129}" type="datetimeFigureOut">
              <a:rPr lang="tr-TR" smtClean="0"/>
              <a:t>28.03.2018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DD15917B-E43C-40CC-92CC-5989D9BF4D68}" type="slidenum">
              <a:rPr lang="tr-TR" smtClean="0"/>
              <a:t>‹#›</a:t>
            </a:fld>
            <a:endParaRPr lang="tr-TR"/>
          </a:p>
        </p:txBody>
      </p:sp>
    </p:spTree>
    <p:extLst>
      <p:ext uri="{BB962C8B-B14F-4D97-AF65-F5344CB8AC3E}">
        <p14:creationId xmlns:p14="http://schemas.microsoft.com/office/powerpoint/2010/main" val="8419285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1141411" y="685800"/>
            <a:ext cx="9144001" cy="2743200"/>
          </a:xfrm>
        </p:spPr>
        <p:txBody>
          <a:bodyPr anchor="ctr">
            <a:normAutofit/>
          </a:bodyPr>
          <a:lstStyle>
            <a:lvl1pPr algn="l">
              <a:defRPr sz="3200" b="0" cap="all">
                <a:solidFill>
                  <a:schemeClr val="tx1"/>
                </a:solidFill>
              </a:defRPr>
            </a:lvl1pPr>
          </a:lstStyle>
          <a:p>
            <a:r>
              <a:rPr lang="tr-TR" smtClean="0"/>
              <a:t>Asıl başlık stili için tıklatın</a:t>
            </a:r>
            <a:endParaRPr lang="en-US" dirty="0"/>
          </a:p>
        </p:txBody>
      </p:sp>
      <p:sp>
        <p:nvSpPr>
          <p:cNvPr id="10" name="Text Placeholder 9"/>
          <p:cNvSpPr>
            <a:spLocks noGrp="1"/>
          </p:cNvSpPr>
          <p:nvPr>
            <p:ph type="body" sz="quarter" idx="13"/>
          </p:nvPr>
        </p:nvSpPr>
        <p:spPr>
          <a:xfrm>
            <a:off x="1446212" y="3429000"/>
            <a:ext cx="8534400" cy="3810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3" name="Text Placeholder 2"/>
          <p:cNvSpPr>
            <a:spLocks noGrp="1"/>
          </p:cNvSpPr>
          <p:nvPr>
            <p:ph type="body" idx="1"/>
          </p:nvPr>
        </p:nvSpPr>
        <p:spPr>
          <a:xfrm>
            <a:off x="684213" y="4301067"/>
            <a:ext cx="8534400" cy="1684865"/>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BD929D3D-921C-40AF-9413-3F17AE11B129}" type="datetimeFigureOut">
              <a:rPr lang="tr-TR" smtClean="0"/>
              <a:t>28.03.2018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DD15917B-E43C-40CC-92CC-5989D9BF4D68}" type="slidenum">
              <a:rPr lang="tr-TR" smtClean="0"/>
              <a:t>‹#›</a:t>
            </a:fld>
            <a:endParaRPr lang="tr-TR"/>
          </a:p>
        </p:txBody>
      </p:sp>
      <p:sp>
        <p:nvSpPr>
          <p:cNvPr id="14" name="TextBox 13"/>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250851916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684212" y="3429000"/>
            <a:ext cx="8534400" cy="1697400"/>
          </a:xfrm>
        </p:spPr>
        <p:txBody>
          <a:bodyPr anchor="b">
            <a:normAutofit/>
          </a:bodyPr>
          <a:lstStyle>
            <a:lvl1pPr algn="l">
              <a:defRPr sz="3200" b="0" cap="all"/>
            </a:lvl1pPr>
          </a:lstStyle>
          <a:p>
            <a:r>
              <a:rPr lang="tr-TR" smtClean="0"/>
              <a:t>Asıl başlık stili için tıklatın</a:t>
            </a:r>
            <a:endParaRPr lang="en-US" dirty="0"/>
          </a:p>
        </p:txBody>
      </p:sp>
      <p:sp>
        <p:nvSpPr>
          <p:cNvPr id="3" name="Text Placeholder 2"/>
          <p:cNvSpPr>
            <a:spLocks noGrp="1"/>
          </p:cNvSpPr>
          <p:nvPr>
            <p:ph type="body" idx="1"/>
          </p:nvPr>
        </p:nvSpPr>
        <p:spPr>
          <a:xfrm>
            <a:off x="684211" y="5132981"/>
            <a:ext cx="8535990" cy="860400"/>
          </a:xfrm>
        </p:spPr>
        <p:txBody>
          <a:bodyPr anchor="t">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BD929D3D-921C-40AF-9413-3F17AE11B129}" type="datetimeFigureOut">
              <a:rPr lang="tr-TR" smtClean="0"/>
              <a:t>28.03.2018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DD15917B-E43C-40CC-92CC-5989D9BF4D68}" type="slidenum">
              <a:rPr lang="tr-TR" smtClean="0"/>
              <a:t>‹#›</a:t>
            </a:fld>
            <a:endParaRPr lang="tr-TR"/>
          </a:p>
        </p:txBody>
      </p:sp>
    </p:spTree>
    <p:extLst>
      <p:ext uri="{BB962C8B-B14F-4D97-AF65-F5344CB8AC3E}">
        <p14:creationId xmlns:p14="http://schemas.microsoft.com/office/powerpoint/2010/main" val="163310361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2" name="Title 1"/>
          <p:cNvSpPr>
            <a:spLocks noGrp="1"/>
          </p:cNvSpPr>
          <p:nvPr>
            <p:ph type="title"/>
          </p:nvPr>
        </p:nvSpPr>
        <p:spPr>
          <a:xfrm>
            <a:off x="1141413" y="685800"/>
            <a:ext cx="9144000" cy="2743200"/>
          </a:xfrm>
        </p:spPr>
        <p:txBody>
          <a:bodyPr anchor="ctr">
            <a:normAutofit/>
          </a:bodyPr>
          <a:lstStyle>
            <a:lvl1pPr algn="l">
              <a:defRPr sz="3200" b="0" cap="all">
                <a:solidFill>
                  <a:schemeClr val="tx1"/>
                </a:solidFill>
              </a:defRPr>
            </a:lvl1pPr>
          </a:lstStyle>
          <a:p>
            <a:r>
              <a:rPr lang="tr-TR" smtClean="0"/>
              <a:t>Asıl başlık stili için tıklatın</a:t>
            </a:r>
            <a:endParaRPr lang="en-US" dirty="0"/>
          </a:p>
        </p:txBody>
      </p:sp>
      <p:sp>
        <p:nvSpPr>
          <p:cNvPr id="10" name="Text Placeholder 9"/>
          <p:cNvSpPr>
            <a:spLocks noGrp="1"/>
          </p:cNvSpPr>
          <p:nvPr>
            <p:ph type="body" sz="quarter" idx="13"/>
          </p:nvPr>
        </p:nvSpPr>
        <p:spPr>
          <a:xfrm>
            <a:off x="684212" y="3928534"/>
            <a:ext cx="8534401" cy="1049866"/>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tr-TR" smtClean="0"/>
              <a:t>Asıl metin stillerini düzenlemek için tıklatın</a:t>
            </a:r>
          </a:p>
        </p:txBody>
      </p:sp>
      <p:sp>
        <p:nvSpPr>
          <p:cNvPr id="3" name="Text Placeholder 2"/>
          <p:cNvSpPr>
            <a:spLocks noGrp="1"/>
          </p:cNvSpPr>
          <p:nvPr>
            <p:ph type="body" idx="1"/>
          </p:nvPr>
        </p:nvSpPr>
        <p:spPr>
          <a:xfrm>
            <a:off x="684211" y="4978400"/>
            <a:ext cx="8534401" cy="10160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BD929D3D-921C-40AF-9413-3F17AE11B129}" type="datetimeFigureOut">
              <a:rPr lang="tr-TR" smtClean="0"/>
              <a:t>28.03.2018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DD15917B-E43C-40CC-92CC-5989D9BF4D68}" type="slidenum">
              <a:rPr lang="tr-TR" smtClean="0"/>
              <a:t>‹#›</a:t>
            </a:fld>
            <a:endParaRPr lang="tr-TR"/>
          </a:p>
        </p:txBody>
      </p:sp>
      <p:sp>
        <p:nvSpPr>
          <p:cNvPr id="11" name="TextBox 10"/>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2" name="TextBox 11"/>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316326952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vert="horz" lIns="91440" tIns="45720" rIns="91440" bIns="45720" rtlCol="0" anchor="ctr">
            <a:normAutofit/>
          </a:bodyPr>
          <a:lstStyle>
            <a:lvl1pPr>
              <a:defRPr lang="en-US" b="0" dirty="0"/>
            </a:lvl1pPr>
          </a:lstStyle>
          <a:p>
            <a:pPr marL="0" lvl="0"/>
            <a:r>
              <a:rPr lang="tr-TR" smtClean="0"/>
              <a:t>Asıl başlık stili için tıklatın</a:t>
            </a:r>
            <a:endParaRPr lang="en-US" dirty="0"/>
          </a:p>
        </p:txBody>
      </p:sp>
      <p:sp>
        <p:nvSpPr>
          <p:cNvPr id="10" name="Text Placeholder 9"/>
          <p:cNvSpPr>
            <a:spLocks noGrp="1"/>
          </p:cNvSpPr>
          <p:nvPr>
            <p:ph type="body" sz="quarter" idx="13"/>
          </p:nvPr>
        </p:nvSpPr>
        <p:spPr>
          <a:xfrm>
            <a:off x="684212" y="3928534"/>
            <a:ext cx="8534400" cy="838200"/>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tr-TR" smtClean="0"/>
              <a:t>Asıl metin stillerini düzenlemek için tıklatın</a:t>
            </a:r>
          </a:p>
        </p:txBody>
      </p:sp>
      <p:sp>
        <p:nvSpPr>
          <p:cNvPr id="3" name="Text Placeholder 2"/>
          <p:cNvSpPr>
            <a:spLocks noGrp="1"/>
          </p:cNvSpPr>
          <p:nvPr>
            <p:ph type="body" idx="1"/>
          </p:nvPr>
        </p:nvSpPr>
        <p:spPr>
          <a:xfrm>
            <a:off x="684211" y="4766732"/>
            <a:ext cx="8534401" cy="1227667"/>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BD929D3D-921C-40AF-9413-3F17AE11B129}" type="datetimeFigureOut">
              <a:rPr lang="tr-TR" smtClean="0"/>
              <a:t>28.03.2018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DD15917B-E43C-40CC-92CC-5989D9BF4D68}" type="slidenum">
              <a:rPr lang="tr-TR" smtClean="0"/>
              <a:t>‹#›</a:t>
            </a:fld>
            <a:endParaRPr lang="tr-TR"/>
          </a:p>
        </p:txBody>
      </p:sp>
    </p:spTree>
    <p:extLst>
      <p:ext uri="{BB962C8B-B14F-4D97-AF65-F5344CB8AC3E}">
        <p14:creationId xmlns:p14="http://schemas.microsoft.com/office/powerpoint/2010/main" val="217981435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ncho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BD929D3D-921C-40AF-9413-3F17AE11B129}" type="datetimeFigureOut">
              <a:rPr lang="tr-TR" smtClean="0"/>
              <a:t>28.03.2018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DD15917B-E43C-40CC-92CC-5989D9BF4D68}" type="slidenum">
              <a:rPr lang="tr-TR" smtClean="0"/>
              <a:t>‹#›</a:t>
            </a:fld>
            <a:endParaRPr lang="tr-TR"/>
          </a:p>
        </p:txBody>
      </p:sp>
    </p:spTree>
    <p:extLst>
      <p:ext uri="{BB962C8B-B14F-4D97-AF65-F5344CB8AC3E}">
        <p14:creationId xmlns:p14="http://schemas.microsoft.com/office/powerpoint/2010/main" val="221033028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85212" y="685800"/>
            <a:ext cx="2057400" cy="4572000"/>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685800" y="685800"/>
            <a:ext cx="7823200" cy="5308600"/>
          </a:xfrm>
        </p:spPr>
        <p:txBody>
          <a:bodyPr vert="eaVert" ancho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BD929D3D-921C-40AF-9413-3F17AE11B129}" type="datetimeFigureOut">
              <a:rPr lang="tr-TR" smtClean="0"/>
              <a:t>28.03.2018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DD15917B-E43C-40CC-92CC-5989D9BF4D68}" type="slidenum">
              <a:rPr lang="tr-TR" smtClean="0"/>
              <a:t>‹#›</a:t>
            </a:fld>
            <a:endParaRPr lang="tr-TR"/>
          </a:p>
        </p:txBody>
      </p:sp>
    </p:spTree>
    <p:extLst>
      <p:ext uri="{BB962C8B-B14F-4D97-AF65-F5344CB8AC3E}">
        <p14:creationId xmlns:p14="http://schemas.microsoft.com/office/powerpoint/2010/main" val="231370783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Only">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609600" y="274639"/>
            <a:ext cx="10972800" cy="58515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3" name="Rectangle 4"/>
          <p:cNvSpPr>
            <a:spLocks noGrp="1" noChangeArrowheads="1"/>
          </p:cNvSpPr>
          <p:nvPr>
            <p:ph type="dt" sz="half" idx="10"/>
          </p:nvPr>
        </p:nvSpPr>
        <p:spPr>
          <a:ln/>
        </p:spPr>
        <p:txBody>
          <a:bodyPr/>
          <a:lstStyle>
            <a:lvl1pPr>
              <a:defRPr/>
            </a:lvl1pPr>
          </a:lstStyle>
          <a:p>
            <a:pPr>
              <a:defRPr/>
            </a:pPr>
            <a:endParaRPr lang="tr-TR"/>
          </a:p>
        </p:txBody>
      </p:sp>
      <p:sp>
        <p:nvSpPr>
          <p:cNvPr id="4" name="Rectangle 5"/>
          <p:cNvSpPr>
            <a:spLocks noGrp="1" noChangeArrowheads="1"/>
          </p:cNvSpPr>
          <p:nvPr>
            <p:ph type="ftr" sz="quarter" idx="11"/>
          </p:nvPr>
        </p:nvSpPr>
        <p:spPr>
          <a:ln/>
        </p:spPr>
        <p:txBody>
          <a:bodyPr/>
          <a:lstStyle>
            <a:lvl1pPr>
              <a:defRPr/>
            </a:lvl1pPr>
          </a:lstStyle>
          <a:p>
            <a:pPr>
              <a:defRPr/>
            </a:pPr>
            <a:endParaRPr lang="tr-TR"/>
          </a:p>
        </p:txBody>
      </p:sp>
      <p:sp>
        <p:nvSpPr>
          <p:cNvPr id="5" name="Rectangle 6"/>
          <p:cNvSpPr>
            <a:spLocks noGrp="1" noChangeArrowheads="1"/>
          </p:cNvSpPr>
          <p:nvPr>
            <p:ph type="sldNum" sz="quarter" idx="12"/>
          </p:nvPr>
        </p:nvSpPr>
        <p:spPr>
          <a:ln/>
        </p:spPr>
        <p:txBody>
          <a:bodyPr/>
          <a:lstStyle>
            <a:lvl1pPr>
              <a:defRPr/>
            </a:lvl1pPr>
          </a:lstStyle>
          <a:p>
            <a:pPr>
              <a:defRPr/>
            </a:pPr>
            <a:fld id="{C2B7A652-4599-48F4-A6A8-04DF44D9DF2E}" type="slidenum">
              <a:rPr lang="tr-TR" altLang="tr-TR"/>
              <a:pPr>
                <a:defRPr/>
              </a:pPr>
              <a:t>‹#›</a:t>
            </a:fld>
            <a:endParaRPr lang="tr-TR" altLang="tr-TR"/>
          </a:p>
        </p:txBody>
      </p:sp>
    </p:spTree>
    <p:extLst>
      <p:ext uri="{BB962C8B-B14F-4D97-AF65-F5344CB8AC3E}">
        <p14:creationId xmlns:p14="http://schemas.microsoft.com/office/powerpoint/2010/main" val="25528957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p:txBody>
          <a:bodyPr anchor="ct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BD929D3D-921C-40AF-9413-3F17AE11B129}" type="datetimeFigureOut">
              <a:rPr lang="tr-TR" smtClean="0"/>
              <a:t>28.03.2018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DD15917B-E43C-40CC-92CC-5989D9BF4D68}" type="slidenum">
              <a:rPr lang="tr-TR" smtClean="0"/>
              <a:t>‹#›</a:t>
            </a:fld>
            <a:endParaRPr lang="tr-TR"/>
          </a:p>
        </p:txBody>
      </p:sp>
    </p:spTree>
    <p:extLst>
      <p:ext uri="{BB962C8B-B14F-4D97-AF65-F5344CB8AC3E}">
        <p14:creationId xmlns:p14="http://schemas.microsoft.com/office/powerpoint/2010/main" val="81987241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684211" y="2006600"/>
            <a:ext cx="8534401" cy="2281600"/>
          </a:xfrm>
        </p:spPr>
        <p:txBody>
          <a:bodyPr anchor="b">
            <a:normAutofit/>
          </a:bodyPr>
          <a:lstStyle>
            <a:lvl1pPr algn="l">
              <a:defRPr sz="3600" b="0" cap="all"/>
            </a:lvl1pPr>
          </a:lstStyle>
          <a:p>
            <a:r>
              <a:rPr lang="tr-TR" smtClean="0"/>
              <a:t>Asıl başlık stili için tıklatın</a:t>
            </a:r>
            <a:endParaRPr lang="en-US" dirty="0"/>
          </a:p>
        </p:txBody>
      </p:sp>
      <p:sp>
        <p:nvSpPr>
          <p:cNvPr id="3" name="Text Placeholder 2"/>
          <p:cNvSpPr>
            <a:spLocks noGrp="1"/>
          </p:cNvSpPr>
          <p:nvPr>
            <p:ph type="body" idx="1"/>
          </p:nvPr>
        </p:nvSpPr>
        <p:spPr>
          <a:xfrm>
            <a:off x="684213" y="4495800"/>
            <a:ext cx="8534400" cy="14986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BD929D3D-921C-40AF-9413-3F17AE11B129}" type="datetimeFigureOut">
              <a:rPr lang="tr-TR" smtClean="0"/>
              <a:t>28.03.2018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DD15917B-E43C-40CC-92CC-5989D9BF4D68}" type="slidenum">
              <a:rPr lang="tr-TR" smtClean="0"/>
              <a:t>‹#›</a:t>
            </a:fld>
            <a:endParaRPr lang="tr-TR"/>
          </a:p>
        </p:txBody>
      </p:sp>
    </p:spTree>
    <p:extLst>
      <p:ext uri="{BB962C8B-B14F-4D97-AF65-F5344CB8AC3E}">
        <p14:creationId xmlns:p14="http://schemas.microsoft.com/office/powerpoint/2010/main" val="21090407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684211" y="685800"/>
            <a:ext cx="4937655" cy="3615267"/>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5808133" y="685801"/>
            <a:ext cx="4934479" cy="3615266"/>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BD929D3D-921C-40AF-9413-3F17AE11B129}" type="datetimeFigureOut">
              <a:rPr lang="tr-TR" smtClean="0"/>
              <a:t>28.03.2018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DD15917B-E43C-40CC-92CC-5989D9BF4D68}" type="slidenum">
              <a:rPr lang="tr-TR" smtClean="0"/>
              <a:t>‹#›</a:t>
            </a:fld>
            <a:endParaRPr lang="tr-TR"/>
          </a:p>
        </p:txBody>
      </p:sp>
    </p:spTree>
    <p:extLst>
      <p:ext uri="{BB962C8B-B14F-4D97-AF65-F5344CB8AC3E}">
        <p14:creationId xmlns:p14="http://schemas.microsoft.com/office/powerpoint/2010/main" val="3502190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972080" y="685800"/>
            <a:ext cx="4649787"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684211" y="1270529"/>
            <a:ext cx="4937655" cy="3030538"/>
          </a:xfrm>
        </p:spPr>
        <p:txBody>
          <a:bodyPr anchor="t">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6079066" y="685800"/>
            <a:ext cx="4665134"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5806545" y="1262062"/>
            <a:ext cx="4929188" cy="3030538"/>
          </a:xfrm>
        </p:spPr>
        <p:txBody>
          <a:bodyPr anchor="t">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BD929D3D-921C-40AF-9413-3F17AE11B129}" type="datetimeFigureOut">
              <a:rPr lang="tr-TR" smtClean="0"/>
              <a:t>28.03.2018</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DD15917B-E43C-40CC-92CC-5989D9BF4D68}" type="slidenum">
              <a:rPr lang="tr-TR" smtClean="0"/>
              <a:t>‹#›</a:t>
            </a:fld>
            <a:endParaRPr lang="tr-TR"/>
          </a:p>
        </p:txBody>
      </p:sp>
    </p:spTree>
    <p:extLst>
      <p:ext uri="{BB962C8B-B14F-4D97-AF65-F5344CB8AC3E}">
        <p14:creationId xmlns:p14="http://schemas.microsoft.com/office/powerpoint/2010/main" val="406878364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BD929D3D-921C-40AF-9413-3F17AE11B129}" type="datetimeFigureOut">
              <a:rPr lang="tr-TR" smtClean="0"/>
              <a:t>28.03.2018</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DD15917B-E43C-40CC-92CC-5989D9BF4D68}" type="slidenum">
              <a:rPr lang="tr-TR" smtClean="0"/>
              <a:t>‹#›</a:t>
            </a:fld>
            <a:endParaRPr lang="tr-TR"/>
          </a:p>
        </p:txBody>
      </p:sp>
    </p:spTree>
    <p:extLst>
      <p:ext uri="{BB962C8B-B14F-4D97-AF65-F5344CB8AC3E}">
        <p14:creationId xmlns:p14="http://schemas.microsoft.com/office/powerpoint/2010/main" val="237842758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D929D3D-921C-40AF-9413-3F17AE11B129}" type="datetimeFigureOut">
              <a:rPr lang="tr-TR" smtClean="0"/>
              <a:t>28.03.2018</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DD15917B-E43C-40CC-92CC-5989D9BF4D68}" type="slidenum">
              <a:rPr lang="tr-TR" smtClean="0"/>
              <a:t>‹#›</a:t>
            </a:fld>
            <a:endParaRPr lang="tr-TR"/>
          </a:p>
        </p:txBody>
      </p:sp>
    </p:spTree>
    <p:extLst>
      <p:ext uri="{BB962C8B-B14F-4D97-AF65-F5344CB8AC3E}">
        <p14:creationId xmlns:p14="http://schemas.microsoft.com/office/powerpoint/2010/main" val="410103421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085012" y="685800"/>
            <a:ext cx="3657600" cy="1371600"/>
          </a:xfrm>
        </p:spPr>
        <p:txBody>
          <a:bodyPr anchor="b">
            <a:normAutofit/>
          </a:bodyPr>
          <a:lstStyle>
            <a:lvl1pPr algn="l">
              <a:defRPr sz="2400" b="0"/>
            </a:lvl1pPr>
          </a:lstStyle>
          <a:p>
            <a:r>
              <a:rPr lang="tr-TR" smtClean="0"/>
              <a:t>Asıl başlık stili için tıklatın</a:t>
            </a:r>
            <a:endParaRPr lang="en-US" dirty="0"/>
          </a:p>
        </p:txBody>
      </p:sp>
      <p:sp>
        <p:nvSpPr>
          <p:cNvPr id="3" name="Content Placeholder 2"/>
          <p:cNvSpPr>
            <a:spLocks noGrp="1"/>
          </p:cNvSpPr>
          <p:nvPr>
            <p:ph idx="1"/>
          </p:nvPr>
        </p:nvSpPr>
        <p:spPr>
          <a:xfrm>
            <a:off x="684212" y="685800"/>
            <a:ext cx="5943601" cy="5308600"/>
          </a:xfrm>
        </p:spPr>
        <p:txBody>
          <a:bodyPr anchor="ct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7085012" y="2209799"/>
            <a:ext cx="3657600" cy="2091267"/>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BD929D3D-921C-40AF-9413-3F17AE11B129}" type="datetimeFigureOut">
              <a:rPr lang="tr-TR" smtClean="0"/>
              <a:t>28.03.2018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DD15917B-E43C-40CC-92CC-5989D9BF4D68}" type="slidenum">
              <a:rPr lang="tr-TR" smtClean="0"/>
              <a:t>‹#›</a:t>
            </a:fld>
            <a:endParaRPr lang="tr-TR"/>
          </a:p>
        </p:txBody>
      </p:sp>
    </p:spTree>
    <p:extLst>
      <p:ext uri="{BB962C8B-B14F-4D97-AF65-F5344CB8AC3E}">
        <p14:creationId xmlns:p14="http://schemas.microsoft.com/office/powerpoint/2010/main" val="132730073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4722812" y="1447800"/>
            <a:ext cx="6019800" cy="1143000"/>
          </a:xfrm>
        </p:spPr>
        <p:txBody>
          <a:bodyPr anchor="b">
            <a:normAutofit/>
          </a:bodyPr>
          <a:lstStyle>
            <a:lvl1pPr algn="l">
              <a:defRPr sz="2800" b="0"/>
            </a:lvl1pPr>
          </a:lstStyle>
          <a:p>
            <a:r>
              <a:rPr lang="tr-TR" smtClean="0"/>
              <a:t>Asıl başlık stili için tıklatın</a:t>
            </a:r>
            <a:endParaRPr lang="en-US" dirty="0"/>
          </a:p>
        </p:txBody>
      </p:sp>
      <p:sp>
        <p:nvSpPr>
          <p:cNvPr id="14" name="Picture Placeholder 2"/>
          <p:cNvSpPr>
            <a:spLocks noGrp="1" noChangeAspect="1"/>
          </p:cNvSpPr>
          <p:nvPr>
            <p:ph type="pic" idx="1"/>
          </p:nvPr>
        </p:nvSpPr>
        <p:spPr>
          <a:xfrm>
            <a:off x="989012" y="914400"/>
            <a:ext cx="3280974" cy="45720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4722812" y="2777066"/>
            <a:ext cx="6021388" cy="2048933"/>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BD929D3D-921C-40AF-9413-3F17AE11B129}" type="datetimeFigureOut">
              <a:rPr lang="tr-TR" smtClean="0"/>
              <a:t>28.03.2018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DD15917B-E43C-40CC-92CC-5989D9BF4D68}" type="slidenum">
              <a:rPr lang="tr-TR" smtClean="0"/>
              <a:t>‹#›</a:t>
            </a:fld>
            <a:endParaRPr lang="tr-TR"/>
          </a:p>
        </p:txBody>
      </p:sp>
    </p:spTree>
    <p:extLst>
      <p:ext uri="{BB962C8B-B14F-4D97-AF65-F5344CB8AC3E}">
        <p14:creationId xmlns:p14="http://schemas.microsoft.com/office/powerpoint/2010/main" val="14118549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7" name="Group 6"/>
          <p:cNvGrpSpPr/>
          <p:nvPr/>
        </p:nvGrpSpPr>
        <p:grpSpPr>
          <a:xfrm>
            <a:off x="9206969" y="2963333"/>
            <a:ext cx="2981858" cy="3208867"/>
            <a:chOff x="9206969" y="2963333"/>
            <a:chExt cx="2981858" cy="3208867"/>
          </a:xfrm>
        </p:grpSpPr>
        <p:cxnSp>
          <p:nvCxnSpPr>
            <p:cNvPr id="8" name="Straight Connector 7"/>
            <p:cNvCxnSpPr/>
            <p:nvPr/>
          </p:nvCxnSpPr>
          <p:spPr>
            <a:xfrm flipH="1">
              <a:off x="11276012" y="2963333"/>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H="1">
              <a:off x="9206969" y="3190344"/>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H="1">
              <a:off x="10292292" y="3285067"/>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flipH="1">
              <a:off x="10443103" y="3131080"/>
              <a:ext cx="1745722" cy="174572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H="1">
              <a:off x="10918826" y="3683001"/>
              <a:ext cx="1270001" cy="1269999"/>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Placeholder 1"/>
          <p:cNvSpPr>
            <a:spLocks noGrp="1"/>
          </p:cNvSpPr>
          <p:nvPr>
            <p:ph type="title"/>
          </p:nvPr>
        </p:nvSpPr>
        <p:spPr>
          <a:xfrm>
            <a:off x="684212" y="4487332"/>
            <a:ext cx="8534400" cy="1507067"/>
          </a:xfrm>
          <a:prstGeom prst="rect">
            <a:avLst/>
          </a:prstGeom>
          <a:effectLst/>
        </p:spPr>
        <p:txBody>
          <a:bodyPr vert="horz" lIns="91440" tIns="45720" rIns="91440" bIns="45720" rtlCol="0" anchor="ctr">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684212" y="685800"/>
            <a:ext cx="8534400" cy="3615267"/>
          </a:xfrm>
          <a:prstGeom prst="rect">
            <a:avLst/>
          </a:prstGeom>
        </p:spPr>
        <p:txBody>
          <a:bodyPr vert="horz" lIns="91440" tIns="45720" rIns="91440" bIns="45720" rtlCol="0" anchor="ct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9904412" y="6172200"/>
            <a:ext cx="1600200" cy="365125"/>
          </a:xfrm>
          <a:prstGeom prst="rect">
            <a:avLst/>
          </a:prstGeom>
        </p:spPr>
        <p:txBody>
          <a:bodyPr vert="horz" lIns="91440" tIns="45720" rIns="91440" bIns="45720" rtlCol="0" anchor="t"/>
          <a:lstStyle>
            <a:lvl1pPr algn="r">
              <a:defRPr sz="1000" b="0" i="0">
                <a:solidFill>
                  <a:schemeClr val="bg2">
                    <a:lumMod val="50000"/>
                  </a:schemeClr>
                </a:solidFill>
                <a:effectLst/>
                <a:latin typeface="+mn-lt"/>
              </a:defRPr>
            </a:lvl1pPr>
          </a:lstStyle>
          <a:p>
            <a:fld id="{BD929D3D-921C-40AF-9413-3F17AE11B129}" type="datetimeFigureOut">
              <a:rPr lang="tr-TR" smtClean="0"/>
              <a:t>28.03.2018</a:t>
            </a:fld>
            <a:endParaRPr lang="tr-TR"/>
          </a:p>
        </p:txBody>
      </p:sp>
      <p:sp>
        <p:nvSpPr>
          <p:cNvPr id="5" name="Footer Placeholder 4"/>
          <p:cNvSpPr>
            <a:spLocks noGrp="1"/>
          </p:cNvSpPr>
          <p:nvPr>
            <p:ph type="ftr" sz="quarter" idx="3"/>
          </p:nvPr>
        </p:nvSpPr>
        <p:spPr>
          <a:xfrm>
            <a:off x="684212" y="6172200"/>
            <a:ext cx="7543800" cy="365125"/>
          </a:xfrm>
          <a:prstGeom prst="rect">
            <a:avLst/>
          </a:prstGeom>
        </p:spPr>
        <p:txBody>
          <a:bodyPr vert="horz" lIns="91440" tIns="45720" rIns="91440" bIns="45720" rtlCol="0" anchor="t"/>
          <a:lstStyle>
            <a:lvl1pPr algn="l">
              <a:defRPr sz="1000" b="0" i="0">
                <a:solidFill>
                  <a:schemeClr val="bg2">
                    <a:lumMod val="50000"/>
                  </a:schemeClr>
                </a:solidFill>
                <a:effectLst/>
                <a:latin typeface="+mn-lt"/>
              </a:defRPr>
            </a:lvl1pPr>
          </a:lstStyle>
          <a:p>
            <a:endParaRPr lang="tr-TR"/>
          </a:p>
        </p:txBody>
      </p:sp>
      <p:sp>
        <p:nvSpPr>
          <p:cNvPr id="6" name="Slide Number Placeholder 5"/>
          <p:cNvSpPr>
            <a:spLocks noGrp="1"/>
          </p:cNvSpPr>
          <p:nvPr>
            <p:ph type="sldNum" sz="quarter" idx="4"/>
          </p:nvPr>
        </p:nvSpPr>
        <p:spPr>
          <a:xfrm>
            <a:off x="10363200" y="5578475"/>
            <a:ext cx="1142245" cy="669925"/>
          </a:xfrm>
          <a:prstGeom prst="rect">
            <a:avLst/>
          </a:prstGeom>
        </p:spPr>
        <p:txBody>
          <a:bodyPr vert="horz" lIns="91440" tIns="45720" rIns="91440" bIns="45720" rtlCol="0" anchor="b"/>
          <a:lstStyle>
            <a:lvl1pPr algn="r">
              <a:defRPr sz="3200" b="0" i="0">
                <a:solidFill>
                  <a:schemeClr val="bg2">
                    <a:lumMod val="50000"/>
                  </a:schemeClr>
                </a:solidFill>
                <a:effectLst/>
                <a:latin typeface="+mn-lt"/>
              </a:defRPr>
            </a:lvl1pPr>
          </a:lstStyle>
          <a:p>
            <a:fld id="{DD15917B-E43C-40CC-92CC-5989D9BF4D68}" type="slidenum">
              <a:rPr lang="tr-TR" smtClean="0"/>
              <a:t>‹#›</a:t>
            </a:fld>
            <a:endParaRPr lang="tr-TR"/>
          </a:p>
        </p:txBody>
      </p:sp>
    </p:spTree>
    <p:extLst>
      <p:ext uri="{BB962C8B-B14F-4D97-AF65-F5344CB8AC3E}">
        <p14:creationId xmlns:p14="http://schemas.microsoft.com/office/powerpoint/2010/main" val="2460821611"/>
      </p:ext>
    </p:extLst>
  </p:cSld>
  <p:clrMap bg1="dk1" tx1="lt1" bg2="dk2" tx2="lt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73" r:id="rId12"/>
    <p:sldLayoutId id="2147483674" r:id="rId13"/>
    <p:sldLayoutId id="2147483675" r:id="rId14"/>
    <p:sldLayoutId id="2147483676" r:id="rId15"/>
    <p:sldLayoutId id="2147483677" r:id="rId16"/>
    <p:sldLayoutId id="2147483678" r:id="rId17"/>
    <p:sldLayoutId id="2147483679" r:id="rId18"/>
  </p:sldLayoutIdLst>
  <p:txStyles>
    <p:title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5010" name="Rectangle 18"/>
          <p:cNvSpPr>
            <a:spLocks noChangeArrowheads="1"/>
          </p:cNvSpPr>
          <p:nvPr/>
        </p:nvSpPr>
        <p:spPr bwMode="auto">
          <a:xfrm>
            <a:off x="2610611" y="1954627"/>
            <a:ext cx="6931025" cy="431800"/>
          </a:xfrm>
          <a:prstGeom prst="rect">
            <a:avLst/>
          </a:prstGeom>
          <a:noFill/>
          <a:ln w="9525">
            <a:noFill/>
            <a:miter lim="800000"/>
            <a:headEnd/>
            <a:tailEnd/>
          </a:ln>
          <a:effectLst>
            <a:outerShdw dist="35921" dir="2700000" algn="ctr" rotWithShape="0">
              <a:schemeClr val="tx1"/>
            </a:outerShdw>
          </a:effectLst>
        </p:spPr>
        <p:txBody>
          <a:bodyPr lIns="92075" tIns="46038" rIns="92075" bIns="46038"/>
          <a:lstStyle/>
          <a:p>
            <a:pPr algn="ctr" eaLnBrk="1" hangingPunct="1">
              <a:spcBef>
                <a:spcPct val="20000"/>
              </a:spcBef>
              <a:buFont typeface="Wingdings" pitchFamily="2" charset="2"/>
              <a:buNone/>
              <a:defRPr/>
            </a:pPr>
            <a:r>
              <a:rPr lang="tr-TR" sz="3400" dirty="0">
                <a:solidFill>
                  <a:schemeClr val="bg1"/>
                </a:solidFill>
                <a:effectLst>
                  <a:outerShdw blurRad="38100" dist="38100" dir="2700000" algn="tl">
                    <a:srgbClr val="C0C0C0"/>
                  </a:outerShdw>
                </a:effectLst>
                <a:latin typeface="Comic Sans MS" pitchFamily="66" charset="0"/>
              </a:rPr>
              <a:t>PATATES</a:t>
            </a:r>
            <a:endParaRPr lang="en-US" sz="3400" dirty="0">
              <a:solidFill>
                <a:schemeClr val="bg1"/>
              </a:solidFill>
              <a:effectLst>
                <a:outerShdw blurRad="38100" dist="38100" dir="2700000" algn="tl">
                  <a:srgbClr val="C0C0C0"/>
                </a:outerShdw>
              </a:effectLst>
              <a:latin typeface="Comic Sans MS" pitchFamily="66" charset="0"/>
            </a:endParaRPr>
          </a:p>
        </p:txBody>
      </p:sp>
    </p:spTree>
    <p:extLst>
      <p:ext uri="{BB962C8B-B14F-4D97-AF65-F5344CB8AC3E}">
        <p14:creationId xmlns:p14="http://schemas.microsoft.com/office/powerpoint/2010/main" val="3036423171"/>
      </p:ext>
    </p:extLst>
  </p:cSld>
  <p:clrMapOvr>
    <a:masterClrMapping/>
  </p:clrMapOvr>
  <p:transition>
    <p:zoom/>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978" name="Rectangle 2"/>
          <p:cNvSpPr>
            <a:spLocks noChangeArrowheads="1"/>
          </p:cNvSpPr>
          <p:nvPr/>
        </p:nvSpPr>
        <p:spPr bwMode="auto">
          <a:xfrm>
            <a:off x="1703389" y="188913"/>
            <a:ext cx="6931025" cy="431800"/>
          </a:xfrm>
          <a:prstGeom prst="rect">
            <a:avLst/>
          </a:prstGeom>
          <a:noFill/>
          <a:ln w="9525">
            <a:noFill/>
            <a:miter lim="800000"/>
            <a:headEnd/>
            <a:tailEnd/>
          </a:ln>
          <a:effectLst>
            <a:outerShdw dist="35921" dir="2700000" algn="ctr" rotWithShape="0">
              <a:schemeClr val="tx1"/>
            </a:outerShdw>
          </a:effectLst>
        </p:spPr>
        <p:txBody>
          <a:bodyPr lIns="92075" tIns="46038" rIns="92075" bIns="46038"/>
          <a:lstStyle/>
          <a:p>
            <a:pPr algn="just" eaLnBrk="1" hangingPunct="1">
              <a:spcBef>
                <a:spcPct val="20000"/>
              </a:spcBef>
              <a:buFont typeface="Wingdings" pitchFamily="2" charset="2"/>
              <a:buNone/>
              <a:defRPr/>
            </a:pPr>
            <a:r>
              <a:rPr lang="tr-TR" sz="3000">
                <a:solidFill>
                  <a:srgbClr val="FF0000"/>
                </a:solidFill>
                <a:effectLst>
                  <a:outerShdw blurRad="38100" dist="38100" dir="2700000" algn="tl">
                    <a:srgbClr val="C0C0C0"/>
                  </a:outerShdw>
                </a:effectLst>
                <a:latin typeface="Comic Sans MS" pitchFamily="66" charset="0"/>
              </a:rPr>
              <a:t>Tohumluk</a:t>
            </a:r>
            <a:endParaRPr lang="en-US" sz="3000">
              <a:solidFill>
                <a:srgbClr val="FF0000"/>
              </a:solidFill>
              <a:effectLst>
                <a:outerShdw blurRad="38100" dist="38100" dir="2700000" algn="tl">
                  <a:srgbClr val="C0C0C0"/>
                </a:outerShdw>
              </a:effectLst>
              <a:latin typeface="Comic Sans MS" pitchFamily="66" charset="0"/>
            </a:endParaRPr>
          </a:p>
        </p:txBody>
      </p:sp>
      <p:sp>
        <p:nvSpPr>
          <p:cNvPr id="3075" name="Line 3"/>
          <p:cNvSpPr>
            <a:spLocks noChangeShapeType="1"/>
          </p:cNvSpPr>
          <p:nvPr/>
        </p:nvSpPr>
        <p:spPr bwMode="auto">
          <a:xfrm>
            <a:off x="1847851" y="692150"/>
            <a:ext cx="8569325" cy="0"/>
          </a:xfrm>
          <a:prstGeom prst="line">
            <a:avLst/>
          </a:prstGeom>
          <a:noFill/>
          <a:ln w="38100">
            <a:solidFill>
              <a:srgbClr val="FF0000"/>
            </a:solidFill>
            <a:round/>
            <a:headEnd/>
            <a:tailEnd/>
          </a:ln>
          <a:effectLst>
            <a:outerShdw dist="35921" dir="2700000" algn="ctr" rotWithShape="0">
              <a:schemeClr val="bg2"/>
            </a:outerShdw>
          </a:effectLst>
          <a:extLst>
            <a:ext uri="{909E8E84-426E-40DD-AFC4-6F175D3DCCD1}">
              <a14:hiddenFill xmlns:a14="http://schemas.microsoft.com/office/drawing/2010/main">
                <a:noFill/>
              </a14:hiddenFill>
            </a:ext>
          </a:extLst>
        </p:spPr>
        <p:txBody>
          <a:bodyPr/>
          <a:lstStyle/>
          <a:p>
            <a:endParaRPr lang="tr-TR"/>
          </a:p>
        </p:txBody>
      </p:sp>
      <p:sp>
        <p:nvSpPr>
          <p:cNvPr id="126980" name="Rectangle 4"/>
          <p:cNvSpPr>
            <a:spLocks noChangeArrowheads="1"/>
          </p:cNvSpPr>
          <p:nvPr/>
        </p:nvSpPr>
        <p:spPr bwMode="auto">
          <a:xfrm>
            <a:off x="1847850" y="3476626"/>
            <a:ext cx="8496300" cy="1465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just" eaLnBrk="1" hangingPunct="1">
              <a:spcBef>
                <a:spcPct val="0"/>
              </a:spcBef>
              <a:spcAft>
                <a:spcPct val="50000"/>
              </a:spcAft>
              <a:buFontTx/>
              <a:buNone/>
            </a:pPr>
            <a:r>
              <a:rPr lang="tr-TR" altLang="tr-TR" sz="1800">
                <a:latin typeface="Comic Sans MS" panose="030F0702030302020204" pitchFamily="66" charset="0"/>
              </a:rPr>
              <a:t>Patateste tohumluk olarak kullandığımız kısım yumrulardır. Tohumluk yumrular, 6 cm çapında ve ortalama 50 g ağırlığında olmalıdır. Tohumluğun çeşidi, üretim amacına göre seçilmelidir. Sertifikalı tohumluk kullanılmalıdır. Tohumluk yumruların, dikim esnasında gözleri uyanmış olmalı ve üzerinde yaklaşık 1 cm boyunda yeşil filizleri bulunmalıdır. </a:t>
            </a:r>
          </a:p>
        </p:txBody>
      </p:sp>
      <p:sp>
        <p:nvSpPr>
          <p:cNvPr id="126988" name="Text Box 12"/>
          <p:cNvSpPr txBox="1">
            <a:spLocks noChangeArrowheads="1"/>
          </p:cNvSpPr>
          <p:nvPr/>
        </p:nvSpPr>
        <p:spPr bwMode="auto">
          <a:xfrm>
            <a:off x="3387725" y="2276476"/>
            <a:ext cx="1695450" cy="284163"/>
          </a:xfrm>
          <a:prstGeom prst="rect">
            <a:avLst/>
          </a:prstGeom>
          <a:solidFill>
            <a:srgbClr val="F3FFF3"/>
          </a:solidFill>
          <a:ln w="9525">
            <a:solidFill>
              <a:srgbClr val="006600"/>
            </a:solidFill>
            <a:miter lim="800000"/>
            <a:headEnd/>
            <a:tailEnd/>
          </a:ln>
          <a:effectLst>
            <a:outerShdw dist="35921" dir="2700000" algn="ctr" rotWithShape="0">
              <a:schemeClr val="tx1"/>
            </a:outerShdw>
          </a:effectLst>
        </p:spPr>
        <p:txBody>
          <a:bodyPr anchor="ct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a:spcBef>
                <a:spcPct val="0"/>
              </a:spcBef>
              <a:buFontTx/>
              <a:buNone/>
            </a:pPr>
            <a:r>
              <a:rPr lang="tr-TR" altLang="tr-TR" sz="1200" b="1"/>
              <a:t>152 598</a:t>
            </a:r>
          </a:p>
        </p:txBody>
      </p:sp>
      <p:sp>
        <p:nvSpPr>
          <p:cNvPr id="126989" name="Text Box 13"/>
          <p:cNvSpPr txBox="1">
            <a:spLocks noChangeArrowheads="1"/>
          </p:cNvSpPr>
          <p:nvPr/>
        </p:nvSpPr>
        <p:spPr bwMode="auto">
          <a:xfrm>
            <a:off x="3387725" y="1893889"/>
            <a:ext cx="1695450" cy="300037"/>
          </a:xfrm>
          <a:prstGeom prst="rect">
            <a:avLst/>
          </a:prstGeom>
          <a:solidFill>
            <a:srgbClr val="FF3300"/>
          </a:solidFill>
          <a:ln w="9525">
            <a:solidFill>
              <a:srgbClr val="006600"/>
            </a:solidFill>
            <a:miter lim="800000"/>
            <a:headEnd/>
            <a:tailEnd/>
          </a:ln>
          <a:effectLst>
            <a:outerShdw dist="35921" dir="2700000" algn="ctr" rotWithShape="0">
              <a:schemeClr val="tx1"/>
            </a:outerShdw>
          </a:effectLst>
        </p:spPr>
        <p:txBody>
          <a:bodyPr anchor="ct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spcBef>
                <a:spcPct val="0"/>
              </a:spcBef>
              <a:buFontTx/>
              <a:buNone/>
            </a:pPr>
            <a:r>
              <a:rPr lang="tr-TR" altLang="tr-TR" sz="1300" b="1">
                <a:solidFill>
                  <a:schemeClr val="bg1"/>
                </a:solidFill>
              </a:rPr>
              <a:t>Ekiliş (ha)</a:t>
            </a:r>
          </a:p>
        </p:txBody>
      </p:sp>
      <p:sp>
        <p:nvSpPr>
          <p:cNvPr id="126990" name="Text Box 14"/>
          <p:cNvSpPr txBox="1">
            <a:spLocks noChangeArrowheads="1"/>
          </p:cNvSpPr>
          <p:nvPr/>
        </p:nvSpPr>
        <p:spPr bwMode="auto">
          <a:xfrm>
            <a:off x="5159376" y="2276476"/>
            <a:ext cx="1541463" cy="284163"/>
          </a:xfrm>
          <a:prstGeom prst="rect">
            <a:avLst/>
          </a:prstGeom>
          <a:solidFill>
            <a:srgbClr val="F3FFF3"/>
          </a:solidFill>
          <a:ln w="9525">
            <a:solidFill>
              <a:srgbClr val="006600"/>
            </a:solidFill>
            <a:miter lim="800000"/>
            <a:headEnd/>
            <a:tailEnd/>
          </a:ln>
          <a:effectLst>
            <a:outerShdw dist="35921" dir="2700000" algn="ctr" rotWithShape="0">
              <a:schemeClr val="tx1"/>
            </a:outerShdw>
          </a:effectLst>
        </p:spPr>
        <p:txBody>
          <a:bodyPr anchor="ct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a:spcBef>
                <a:spcPct val="0"/>
              </a:spcBef>
              <a:buFontTx/>
              <a:buNone/>
            </a:pPr>
            <a:r>
              <a:rPr lang="tr-TR" altLang="tr-TR" sz="1200" b="1"/>
              <a:t>4 227 726</a:t>
            </a:r>
          </a:p>
        </p:txBody>
      </p:sp>
      <p:sp>
        <p:nvSpPr>
          <p:cNvPr id="126991" name="Text Box 15"/>
          <p:cNvSpPr txBox="1">
            <a:spLocks noChangeArrowheads="1"/>
          </p:cNvSpPr>
          <p:nvPr/>
        </p:nvSpPr>
        <p:spPr bwMode="auto">
          <a:xfrm>
            <a:off x="5159376" y="1893889"/>
            <a:ext cx="1541463" cy="300037"/>
          </a:xfrm>
          <a:prstGeom prst="rect">
            <a:avLst/>
          </a:prstGeom>
          <a:solidFill>
            <a:srgbClr val="FF3300"/>
          </a:solidFill>
          <a:ln w="9525">
            <a:solidFill>
              <a:srgbClr val="006600"/>
            </a:solidFill>
            <a:miter lim="800000"/>
            <a:headEnd/>
            <a:tailEnd/>
          </a:ln>
          <a:effectLst>
            <a:outerShdw dist="35921" dir="2700000" algn="ctr" rotWithShape="0">
              <a:schemeClr val="tx1"/>
            </a:outerShdw>
          </a:effectLst>
        </p:spPr>
        <p:txBody>
          <a:bodyPr anchor="ct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spcBef>
                <a:spcPct val="0"/>
              </a:spcBef>
              <a:buFontTx/>
              <a:buNone/>
            </a:pPr>
            <a:r>
              <a:rPr lang="tr-TR" altLang="tr-TR" sz="1300" b="1">
                <a:solidFill>
                  <a:schemeClr val="bg1"/>
                </a:solidFill>
              </a:rPr>
              <a:t>Üretim (ton)</a:t>
            </a:r>
          </a:p>
        </p:txBody>
      </p:sp>
      <p:sp>
        <p:nvSpPr>
          <p:cNvPr id="126992" name="Text Box 16"/>
          <p:cNvSpPr txBox="1">
            <a:spLocks noChangeArrowheads="1"/>
          </p:cNvSpPr>
          <p:nvPr/>
        </p:nvSpPr>
        <p:spPr bwMode="auto">
          <a:xfrm>
            <a:off x="6772275" y="2276476"/>
            <a:ext cx="1512888" cy="284163"/>
          </a:xfrm>
          <a:prstGeom prst="rect">
            <a:avLst/>
          </a:prstGeom>
          <a:solidFill>
            <a:srgbClr val="F3FFF3"/>
          </a:solidFill>
          <a:ln w="9525">
            <a:solidFill>
              <a:srgbClr val="006600"/>
            </a:solidFill>
            <a:miter lim="800000"/>
            <a:headEnd/>
            <a:tailEnd/>
          </a:ln>
          <a:effectLst>
            <a:outerShdw dist="35921" dir="2700000" algn="ctr" rotWithShape="0">
              <a:schemeClr val="tx1"/>
            </a:outerShdw>
          </a:effectLst>
        </p:spPr>
        <p:txBody>
          <a:bodyPr anchor="ct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a:spcBef>
                <a:spcPct val="0"/>
              </a:spcBef>
              <a:buFontTx/>
              <a:buNone/>
            </a:pPr>
            <a:r>
              <a:rPr lang="tr-TR" altLang="tr-TR" sz="1200" b="1"/>
              <a:t>2771</a:t>
            </a:r>
          </a:p>
        </p:txBody>
      </p:sp>
      <p:sp>
        <p:nvSpPr>
          <p:cNvPr id="126993" name="Text Box 17"/>
          <p:cNvSpPr txBox="1">
            <a:spLocks noChangeArrowheads="1"/>
          </p:cNvSpPr>
          <p:nvPr/>
        </p:nvSpPr>
        <p:spPr bwMode="auto">
          <a:xfrm>
            <a:off x="6772275" y="1893889"/>
            <a:ext cx="1512888" cy="300037"/>
          </a:xfrm>
          <a:prstGeom prst="rect">
            <a:avLst/>
          </a:prstGeom>
          <a:solidFill>
            <a:srgbClr val="FF3300"/>
          </a:solidFill>
          <a:ln w="9525">
            <a:solidFill>
              <a:srgbClr val="006600"/>
            </a:solidFill>
            <a:miter lim="800000"/>
            <a:headEnd/>
            <a:tailEnd/>
          </a:ln>
          <a:effectLst>
            <a:outerShdw dist="35921" dir="2700000" algn="ctr" rotWithShape="0">
              <a:schemeClr val="tx1"/>
            </a:outerShdw>
          </a:effectLst>
        </p:spPr>
        <p:txBody>
          <a:bodyPr anchor="ct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spcBef>
                <a:spcPct val="0"/>
              </a:spcBef>
              <a:buFontTx/>
              <a:buNone/>
            </a:pPr>
            <a:r>
              <a:rPr lang="tr-TR" altLang="tr-TR" sz="1300" b="1">
                <a:solidFill>
                  <a:schemeClr val="bg1"/>
                </a:solidFill>
              </a:rPr>
              <a:t>Verim (kg/da)</a:t>
            </a:r>
          </a:p>
        </p:txBody>
      </p:sp>
      <p:sp>
        <p:nvSpPr>
          <p:cNvPr id="126994" name="Text Box 18"/>
          <p:cNvSpPr txBox="1">
            <a:spLocks noChangeArrowheads="1"/>
          </p:cNvSpPr>
          <p:nvPr/>
        </p:nvSpPr>
        <p:spPr bwMode="auto">
          <a:xfrm rot="-2042605">
            <a:off x="2635251" y="1265239"/>
            <a:ext cx="1254125" cy="300037"/>
          </a:xfrm>
          <a:prstGeom prst="rect">
            <a:avLst/>
          </a:prstGeom>
          <a:solidFill>
            <a:srgbClr val="FF3300"/>
          </a:solidFill>
          <a:ln w="9525">
            <a:solidFill>
              <a:srgbClr val="006600"/>
            </a:solidFill>
            <a:miter lim="800000"/>
            <a:headEnd/>
            <a:tailEnd/>
          </a:ln>
          <a:effectLst>
            <a:outerShdw dist="35921" dir="2700000" algn="ctr" rotWithShape="0">
              <a:schemeClr val="tx1"/>
            </a:outerShdw>
          </a:effectLst>
        </p:spPr>
        <p:txBody>
          <a:bodyPr anchor="ct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spcBef>
                <a:spcPct val="0"/>
              </a:spcBef>
              <a:buFontTx/>
              <a:buNone/>
            </a:pPr>
            <a:r>
              <a:rPr lang="tr-TR" altLang="tr-TR" sz="1300" b="1">
                <a:solidFill>
                  <a:schemeClr val="bg1"/>
                </a:solidFill>
              </a:rPr>
              <a:t>2007</a:t>
            </a:r>
          </a:p>
        </p:txBody>
      </p:sp>
    </p:spTree>
    <p:extLst>
      <p:ext uri="{BB962C8B-B14F-4D97-AF65-F5344CB8AC3E}">
        <p14:creationId xmlns:p14="http://schemas.microsoft.com/office/powerpoint/2010/main" val="4032684585"/>
      </p:ext>
    </p:extLst>
  </p:cSld>
  <p:clrMapOvr>
    <a:masterClrMapping/>
  </p:clrMapOvr>
  <p:transition spd="slow">
    <p:zoom/>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 presetClass="entr" presetSubtype="32" fill="hold" grpId="0" nodeType="withEffect">
                                  <p:stCondLst>
                                    <p:cond delay="0"/>
                                  </p:stCondLst>
                                  <p:childTnLst>
                                    <p:set>
                                      <p:cBhvr>
                                        <p:cTn id="6" dur="1" fill="hold">
                                          <p:stCondLst>
                                            <p:cond delay="0"/>
                                          </p:stCondLst>
                                        </p:cTn>
                                        <p:tgtEl>
                                          <p:spTgt spid="126988"/>
                                        </p:tgtEl>
                                        <p:attrNameLst>
                                          <p:attrName>style.visibility</p:attrName>
                                        </p:attrNameLst>
                                      </p:cBhvr>
                                      <p:to>
                                        <p:strVal val="visible"/>
                                      </p:to>
                                    </p:set>
                                    <p:animEffect transition="in" filter="box(out)">
                                      <p:cBhvr>
                                        <p:cTn id="7" dur="500"/>
                                        <p:tgtEl>
                                          <p:spTgt spid="126988"/>
                                        </p:tgtEl>
                                      </p:cBhvr>
                                    </p:animEffect>
                                  </p:childTnLst>
                                </p:cTn>
                              </p:par>
                              <p:par>
                                <p:cTn id="8" presetID="4" presetClass="entr" presetSubtype="32" fill="hold" grpId="0" nodeType="withEffect">
                                  <p:stCondLst>
                                    <p:cond delay="0"/>
                                  </p:stCondLst>
                                  <p:childTnLst>
                                    <p:set>
                                      <p:cBhvr>
                                        <p:cTn id="9" dur="1" fill="hold">
                                          <p:stCondLst>
                                            <p:cond delay="0"/>
                                          </p:stCondLst>
                                        </p:cTn>
                                        <p:tgtEl>
                                          <p:spTgt spid="126989"/>
                                        </p:tgtEl>
                                        <p:attrNameLst>
                                          <p:attrName>style.visibility</p:attrName>
                                        </p:attrNameLst>
                                      </p:cBhvr>
                                      <p:to>
                                        <p:strVal val="visible"/>
                                      </p:to>
                                    </p:set>
                                    <p:animEffect transition="in" filter="box(out)">
                                      <p:cBhvr>
                                        <p:cTn id="10" dur="500"/>
                                        <p:tgtEl>
                                          <p:spTgt spid="126989"/>
                                        </p:tgtEl>
                                      </p:cBhvr>
                                    </p:animEffect>
                                  </p:childTnLst>
                                </p:cTn>
                              </p:par>
                              <p:par>
                                <p:cTn id="11" presetID="4" presetClass="entr" presetSubtype="32" fill="hold" grpId="0" nodeType="withEffect">
                                  <p:stCondLst>
                                    <p:cond delay="0"/>
                                  </p:stCondLst>
                                  <p:childTnLst>
                                    <p:set>
                                      <p:cBhvr>
                                        <p:cTn id="12" dur="1" fill="hold">
                                          <p:stCondLst>
                                            <p:cond delay="0"/>
                                          </p:stCondLst>
                                        </p:cTn>
                                        <p:tgtEl>
                                          <p:spTgt spid="126990"/>
                                        </p:tgtEl>
                                        <p:attrNameLst>
                                          <p:attrName>style.visibility</p:attrName>
                                        </p:attrNameLst>
                                      </p:cBhvr>
                                      <p:to>
                                        <p:strVal val="visible"/>
                                      </p:to>
                                    </p:set>
                                    <p:animEffect transition="in" filter="box(out)">
                                      <p:cBhvr>
                                        <p:cTn id="13" dur="500"/>
                                        <p:tgtEl>
                                          <p:spTgt spid="126990"/>
                                        </p:tgtEl>
                                      </p:cBhvr>
                                    </p:animEffect>
                                  </p:childTnLst>
                                </p:cTn>
                              </p:par>
                              <p:par>
                                <p:cTn id="14" presetID="4" presetClass="entr" presetSubtype="32" fill="hold" grpId="0" nodeType="withEffect">
                                  <p:stCondLst>
                                    <p:cond delay="0"/>
                                  </p:stCondLst>
                                  <p:childTnLst>
                                    <p:set>
                                      <p:cBhvr>
                                        <p:cTn id="15" dur="1" fill="hold">
                                          <p:stCondLst>
                                            <p:cond delay="0"/>
                                          </p:stCondLst>
                                        </p:cTn>
                                        <p:tgtEl>
                                          <p:spTgt spid="126991"/>
                                        </p:tgtEl>
                                        <p:attrNameLst>
                                          <p:attrName>style.visibility</p:attrName>
                                        </p:attrNameLst>
                                      </p:cBhvr>
                                      <p:to>
                                        <p:strVal val="visible"/>
                                      </p:to>
                                    </p:set>
                                    <p:animEffect transition="in" filter="box(out)">
                                      <p:cBhvr>
                                        <p:cTn id="16" dur="500"/>
                                        <p:tgtEl>
                                          <p:spTgt spid="126991"/>
                                        </p:tgtEl>
                                      </p:cBhvr>
                                    </p:animEffect>
                                  </p:childTnLst>
                                </p:cTn>
                              </p:par>
                              <p:par>
                                <p:cTn id="17" presetID="4" presetClass="entr" presetSubtype="32" fill="hold" grpId="0" nodeType="withEffect">
                                  <p:stCondLst>
                                    <p:cond delay="0"/>
                                  </p:stCondLst>
                                  <p:childTnLst>
                                    <p:set>
                                      <p:cBhvr>
                                        <p:cTn id="18" dur="1" fill="hold">
                                          <p:stCondLst>
                                            <p:cond delay="0"/>
                                          </p:stCondLst>
                                        </p:cTn>
                                        <p:tgtEl>
                                          <p:spTgt spid="126992"/>
                                        </p:tgtEl>
                                        <p:attrNameLst>
                                          <p:attrName>style.visibility</p:attrName>
                                        </p:attrNameLst>
                                      </p:cBhvr>
                                      <p:to>
                                        <p:strVal val="visible"/>
                                      </p:to>
                                    </p:set>
                                    <p:animEffect transition="in" filter="box(out)">
                                      <p:cBhvr>
                                        <p:cTn id="19" dur="500"/>
                                        <p:tgtEl>
                                          <p:spTgt spid="126992"/>
                                        </p:tgtEl>
                                      </p:cBhvr>
                                    </p:animEffect>
                                  </p:childTnLst>
                                </p:cTn>
                              </p:par>
                              <p:par>
                                <p:cTn id="20" presetID="4" presetClass="entr" presetSubtype="32" fill="hold" grpId="0" nodeType="withEffect">
                                  <p:stCondLst>
                                    <p:cond delay="0"/>
                                  </p:stCondLst>
                                  <p:childTnLst>
                                    <p:set>
                                      <p:cBhvr>
                                        <p:cTn id="21" dur="1" fill="hold">
                                          <p:stCondLst>
                                            <p:cond delay="0"/>
                                          </p:stCondLst>
                                        </p:cTn>
                                        <p:tgtEl>
                                          <p:spTgt spid="126993"/>
                                        </p:tgtEl>
                                        <p:attrNameLst>
                                          <p:attrName>style.visibility</p:attrName>
                                        </p:attrNameLst>
                                      </p:cBhvr>
                                      <p:to>
                                        <p:strVal val="visible"/>
                                      </p:to>
                                    </p:set>
                                    <p:animEffect transition="in" filter="box(out)">
                                      <p:cBhvr>
                                        <p:cTn id="22" dur="500"/>
                                        <p:tgtEl>
                                          <p:spTgt spid="126993"/>
                                        </p:tgtEl>
                                      </p:cBhvr>
                                    </p:animEffect>
                                  </p:childTnLst>
                                </p:cTn>
                              </p:par>
                              <p:par>
                                <p:cTn id="23" presetID="4" presetClass="entr" presetSubtype="32" fill="hold" grpId="0" nodeType="withEffect">
                                  <p:stCondLst>
                                    <p:cond delay="0"/>
                                  </p:stCondLst>
                                  <p:childTnLst>
                                    <p:set>
                                      <p:cBhvr>
                                        <p:cTn id="24" dur="1" fill="hold">
                                          <p:stCondLst>
                                            <p:cond delay="0"/>
                                          </p:stCondLst>
                                        </p:cTn>
                                        <p:tgtEl>
                                          <p:spTgt spid="126994"/>
                                        </p:tgtEl>
                                        <p:attrNameLst>
                                          <p:attrName>style.visibility</p:attrName>
                                        </p:attrNameLst>
                                      </p:cBhvr>
                                      <p:to>
                                        <p:strVal val="visible"/>
                                      </p:to>
                                    </p:set>
                                    <p:animEffect transition="in" filter="box(out)">
                                      <p:cBhvr>
                                        <p:cTn id="25" dur="500"/>
                                        <p:tgtEl>
                                          <p:spTgt spid="126994"/>
                                        </p:tgtEl>
                                      </p:cBhvr>
                                    </p:animEffect>
                                  </p:childTnLst>
                                </p:cTn>
                              </p:par>
                            </p:childTnLst>
                          </p:cTn>
                        </p:par>
                      </p:childTnLst>
                    </p:cTn>
                  </p:par>
                  <p:par>
                    <p:cTn id="26" fill="hold" nodeType="clickPar">
                      <p:stCondLst>
                        <p:cond delay="indefinite"/>
                      </p:stCondLst>
                      <p:childTnLst>
                        <p:par>
                          <p:cTn id="27" fill="hold" nodeType="withGroup">
                            <p:stCondLst>
                              <p:cond delay="0"/>
                            </p:stCondLst>
                            <p:childTnLst>
                              <p:par>
                                <p:cTn id="28" presetID="4" presetClass="entr" presetSubtype="32" fill="hold" nodeType="clickEffect">
                                  <p:stCondLst>
                                    <p:cond delay="0"/>
                                  </p:stCondLst>
                                  <p:childTnLst>
                                    <p:set>
                                      <p:cBhvr>
                                        <p:cTn id="29" dur="1" fill="hold">
                                          <p:stCondLst>
                                            <p:cond delay="0"/>
                                          </p:stCondLst>
                                        </p:cTn>
                                        <p:tgtEl>
                                          <p:spTgt spid="126980">
                                            <p:txEl>
                                              <p:pRg st="0" end="0"/>
                                            </p:txEl>
                                          </p:spTgt>
                                        </p:tgtEl>
                                        <p:attrNameLst>
                                          <p:attrName>style.visibility</p:attrName>
                                        </p:attrNameLst>
                                      </p:cBhvr>
                                      <p:to>
                                        <p:strVal val="visible"/>
                                      </p:to>
                                    </p:set>
                                    <p:animEffect transition="in" filter="box(out)">
                                      <p:cBhvr>
                                        <p:cTn id="30" dur="500"/>
                                        <p:tgtEl>
                                          <p:spTgt spid="126980">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6988" grpId="0" animBg="1"/>
      <p:bldP spid="126989" grpId="0" animBg="1"/>
      <p:bldP spid="126990" grpId="0" animBg="1"/>
      <p:bldP spid="126991" grpId="0" animBg="1"/>
      <p:bldP spid="126992" grpId="0" animBg="1"/>
      <p:bldP spid="126993" grpId="0" animBg="1"/>
      <p:bldP spid="126994"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8002" name="Rectangle 2"/>
          <p:cNvSpPr>
            <a:spLocks noChangeArrowheads="1"/>
          </p:cNvSpPr>
          <p:nvPr/>
        </p:nvSpPr>
        <p:spPr bwMode="auto">
          <a:xfrm>
            <a:off x="1703389" y="188913"/>
            <a:ext cx="6931025" cy="431800"/>
          </a:xfrm>
          <a:prstGeom prst="rect">
            <a:avLst/>
          </a:prstGeom>
          <a:noFill/>
          <a:ln w="9525">
            <a:noFill/>
            <a:miter lim="800000"/>
            <a:headEnd/>
            <a:tailEnd/>
          </a:ln>
          <a:effectLst>
            <a:outerShdw dist="35921" dir="2700000" algn="ctr" rotWithShape="0">
              <a:schemeClr val="tx1"/>
            </a:outerShdw>
          </a:effectLst>
        </p:spPr>
        <p:txBody>
          <a:bodyPr lIns="92075" tIns="46038" rIns="92075" bIns="46038"/>
          <a:lstStyle/>
          <a:p>
            <a:pPr algn="just" eaLnBrk="1" hangingPunct="1">
              <a:spcBef>
                <a:spcPct val="20000"/>
              </a:spcBef>
              <a:buFont typeface="Wingdings" pitchFamily="2" charset="2"/>
              <a:buNone/>
              <a:defRPr/>
            </a:pPr>
            <a:r>
              <a:rPr lang="tr-TR" sz="3000" dirty="0">
                <a:solidFill>
                  <a:srgbClr val="FF0000"/>
                </a:solidFill>
                <a:effectLst>
                  <a:outerShdw blurRad="38100" dist="38100" dir="2700000" algn="tl">
                    <a:srgbClr val="C0C0C0"/>
                  </a:outerShdw>
                </a:effectLst>
                <a:latin typeface="Comic Sans MS" pitchFamily="66" charset="0"/>
              </a:rPr>
              <a:t>Tarla Hazırlığı – Dikim Zamanı</a:t>
            </a:r>
            <a:endParaRPr lang="en-US" sz="3000" dirty="0">
              <a:solidFill>
                <a:srgbClr val="FF0000"/>
              </a:solidFill>
              <a:effectLst>
                <a:outerShdw blurRad="38100" dist="38100" dir="2700000" algn="tl">
                  <a:srgbClr val="C0C0C0"/>
                </a:outerShdw>
              </a:effectLst>
              <a:latin typeface="Comic Sans MS" pitchFamily="66" charset="0"/>
            </a:endParaRPr>
          </a:p>
        </p:txBody>
      </p:sp>
      <p:sp>
        <p:nvSpPr>
          <p:cNvPr id="4099" name="Line 3"/>
          <p:cNvSpPr>
            <a:spLocks noChangeShapeType="1"/>
          </p:cNvSpPr>
          <p:nvPr/>
        </p:nvSpPr>
        <p:spPr bwMode="auto">
          <a:xfrm>
            <a:off x="1847851" y="692150"/>
            <a:ext cx="8569325" cy="0"/>
          </a:xfrm>
          <a:prstGeom prst="line">
            <a:avLst/>
          </a:prstGeom>
          <a:noFill/>
          <a:ln w="38100">
            <a:solidFill>
              <a:srgbClr val="FF0000"/>
            </a:solidFill>
            <a:round/>
            <a:headEnd/>
            <a:tailEnd/>
          </a:ln>
          <a:effectLst>
            <a:outerShdw dist="35921" dir="2700000" algn="ctr" rotWithShape="0">
              <a:schemeClr val="bg2"/>
            </a:outerShdw>
          </a:effectLst>
          <a:extLst>
            <a:ext uri="{909E8E84-426E-40DD-AFC4-6F175D3DCCD1}">
              <a14:hiddenFill xmlns:a14="http://schemas.microsoft.com/office/drawing/2010/main">
                <a:noFill/>
              </a14:hiddenFill>
            </a:ext>
          </a:extLst>
        </p:spPr>
        <p:txBody>
          <a:bodyPr/>
          <a:lstStyle/>
          <a:p>
            <a:endParaRPr lang="tr-TR"/>
          </a:p>
        </p:txBody>
      </p:sp>
      <p:sp>
        <p:nvSpPr>
          <p:cNvPr id="128004" name="Rectangle 4"/>
          <p:cNvSpPr>
            <a:spLocks noChangeArrowheads="1"/>
          </p:cNvSpPr>
          <p:nvPr/>
        </p:nvSpPr>
        <p:spPr bwMode="auto">
          <a:xfrm>
            <a:off x="1847850" y="981075"/>
            <a:ext cx="8496300" cy="2978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just" eaLnBrk="1" hangingPunct="1">
              <a:spcBef>
                <a:spcPct val="0"/>
              </a:spcBef>
              <a:spcAft>
                <a:spcPct val="50000"/>
              </a:spcAft>
              <a:buFontTx/>
              <a:buNone/>
            </a:pPr>
            <a:r>
              <a:rPr lang="tr-TR" altLang="tr-TR" sz="1800">
                <a:latin typeface="Comic Sans MS" panose="030F0702030302020204" pitchFamily="66" charset="0"/>
              </a:rPr>
              <a:t>Toprağın yapısına ve patatesten önce yetiştirilen bitkiye göre değişir. Hızlı bir çıkış, kuvvetli kök gelişimi ve yumruların gelişmesi için iyi bir toprak hazırlığı gerekir.</a:t>
            </a:r>
          </a:p>
          <a:p>
            <a:pPr algn="just" eaLnBrk="1" hangingPunct="1">
              <a:spcBef>
                <a:spcPct val="0"/>
              </a:spcBef>
              <a:spcAft>
                <a:spcPct val="50000"/>
              </a:spcAft>
              <a:buFontTx/>
              <a:buNone/>
            </a:pPr>
            <a:r>
              <a:rPr lang="tr-TR" altLang="tr-TR" sz="1800">
                <a:latin typeface="Comic Sans MS" panose="030F0702030302020204" pitchFamily="66" charset="0"/>
              </a:rPr>
              <a:t>Ağır (killi) topraklarda, sonbaharda 20-25 cm derinlikte sürüm yapılır. İlkbaharda diskaro ve tırmık geçirilir.</a:t>
            </a:r>
          </a:p>
          <a:p>
            <a:pPr algn="just" eaLnBrk="1" hangingPunct="1">
              <a:spcBef>
                <a:spcPct val="0"/>
              </a:spcBef>
              <a:spcAft>
                <a:spcPct val="50000"/>
              </a:spcAft>
              <a:buFontTx/>
              <a:buNone/>
            </a:pPr>
            <a:r>
              <a:rPr lang="tr-TR" altLang="tr-TR" sz="1800">
                <a:latin typeface="Comic Sans MS" panose="030F0702030302020204" pitchFamily="66" charset="0"/>
              </a:rPr>
              <a:t>Hafif (kumlu) topraklarda ilkbaharda toprağı fazla gevşetmeyecek şekilde daha yüzlek sürüm yapılır. Sadece tırmık çekmekle tohum yatağı hazırlanır.</a:t>
            </a:r>
          </a:p>
          <a:p>
            <a:pPr algn="just" eaLnBrk="1" hangingPunct="1">
              <a:spcBef>
                <a:spcPct val="0"/>
              </a:spcBef>
              <a:spcAft>
                <a:spcPct val="50000"/>
              </a:spcAft>
              <a:buFontTx/>
              <a:buNone/>
            </a:pPr>
            <a:r>
              <a:rPr lang="tr-TR" altLang="tr-TR" sz="1800">
                <a:latin typeface="Comic Sans MS" panose="030F0702030302020204" pitchFamily="66" charset="0"/>
              </a:rPr>
              <a:t>Patates, ilkbaharda toprak ısısı 8-10</a:t>
            </a:r>
            <a:r>
              <a:rPr lang="en-US" altLang="tr-TR" sz="1800">
                <a:latin typeface="Tahoma" panose="020B0604030504040204" pitchFamily="34" charset="0"/>
                <a:cs typeface="Tahoma" panose="020B0604030504040204" pitchFamily="34" charset="0"/>
              </a:rPr>
              <a:t>°</a:t>
            </a:r>
            <a:r>
              <a:rPr lang="tr-TR" altLang="tr-TR" sz="1800">
                <a:latin typeface="Comic Sans MS" panose="030F0702030302020204" pitchFamily="66" charset="0"/>
              </a:rPr>
              <a:t>C’yi bulduğu ve geç donların sona erdiği zaman dikilir. Bölgemizde dikim zamanı Şubat-Mart aylarıdır.</a:t>
            </a:r>
          </a:p>
        </p:txBody>
      </p:sp>
    </p:spTree>
    <p:extLst>
      <p:ext uri="{BB962C8B-B14F-4D97-AF65-F5344CB8AC3E}">
        <p14:creationId xmlns:p14="http://schemas.microsoft.com/office/powerpoint/2010/main" val="2809249202"/>
      </p:ext>
    </p:extLst>
  </p:cSld>
  <p:clrMapOvr>
    <a:masterClrMapping/>
  </p:clrMapOvr>
  <p:transition spd="slow">
    <p:zoom/>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 presetClass="entr" presetSubtype="32" fill="hold" nodeType="withEffect">
                                  <p:stCondLst>
                                    <p:cond delay="0"/>
                                  </p:stCondLst>
                                  <p:childTnLst>
                                    <p:set>
                                      <p:cBhvr>
                                        <p:cTn id="6" dur="1" fill="hold">
                                          <p:stCondLst>
                                            <p:cond delay="0"/>
                                          </p:stCondLst>
                                        </p:cTn>
                                        <p:tgtEl>
                                          <p:spTgt spid="128004">
                                            <p:txEl>
                                              <p:pRg st="0" end="0"/>
                                            </p:txEl>
                                          </p:spTgt>
                                        </p:tgtEl>
                                        <p:attrNameLst>
                                          <p:attrName>style.visibility</p:attrName>
                                        </p:attrNameLst>
                                      </p:cBhvr>
                                      <p:to>
                                        <p:strVal val="visible"/>
                                      </p:to>
                                    </p:set>
                                    <p:animEffect transition="in" filter="box(out)">
                                      <p:cBhvr>
                                        <p:cTn id="7" dur="500"/>
                                        <p:tgtEl>
                                          <p:spTgt spid="128004">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32" fill="hold" nodeType="clickEffect">
                                  <p:stCondLst>
                                    <p:cond delay="0"/>
                                  </p:stCondLst>
                                  <p:childTnLst>
                                    <p:set>
                                      <p:cBhvr>
                                        <p:cTn id="11" dur="1" fill="hold">
                                          <p:stCondLst>
                                            <p:cond delay="0"/>
                                          </p:stCondLst>
                                        </p:cTn>
                                        <p:tgtEl>
                                          <p:spTgt spid="128004">
                                            <p:txEl>
                                              <p:pRg st="1" end="1"/>
                                            </p:txEl>
                                          </p:spTgt>
                                        </p:tgtEl>
                                        <p:attrNameLst>
                                          <p:attrName>style.visibility</p:attrName>
                                        </p:attrNameLst>
                                      </p:cBhvr>
                                      <p:to>
                                        <p:strVal val="visible"/>
                                      </p:to>
                                    </p:set>
                                    <p:animEffect transition="in" filter="box(out)">
                                      <p:cBhvr>
                                        <p:cTn id="12" dur="500"/>
                                        <p:tgtEl>
                                          <p:spTgt spid="128004">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4" presetClass="entr" presetSubtype="32" fill="hold" nodeType="clickEffect">
                                  <p:stCondLst>
                                    <p:cond delay="0"/>
                                  </p:stCondLst>
                                  <p:childTnLst>
                                    <p:set>
                                      <p:cBhvr>
                                        <p:cTn id="16" dur="1" fill="hold">
                                          <p:stCondLst>
                                            <p:cond delay="0"/>
                                          </p:stCondLst>
                                        </p:cTn>
                                        <p:tgtEl>
                                          <p:spTgt spid="128004">
                                            <p:txEl>
                                              <p:pRg st="2" end="2"/>
                                            </p:txEl>
                                          </p:spTgt>
                                        </p:tgtEl>
                                        <p:attrNameLst>
                                          <p:attrName>style.visibility</p:attrName>
                                        </p:attrNameLst>
                                      </p:cBhvr>
                                      <p:to>
                                        <p:strVal val="visible"/>
                                      </p:to>
                                    </p:set>
                                    <p:animEffect transition="in" filter="box(out)">
                                      <p:cBhvr>
                                        <p:cTn id="17" dur="500"/>
                                        <p:tgtEl>
                                          <p:spTgt spid="128004">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4" presetClass="entr" presetSubtype="32" fill="hold" nodeType="clickEffect">
                                  <p:stCondLst>
                                    <p:cond delay="0"/>
                                  </p:stCondLst>
                                  <p:childTnLst>
                                    <p:set>
                                      <p:cBhvr>
                                        <p:cTn id="21" dur="1" fill="hold">
                                          <p:stCondLst>
                                            <p:cond delay="0"/>
                                          </p:stCondLst>
                                        </p:cTn>
                                        <p:tgtEl>
                                          <p:spTgt spid="128004">
                                            <p:txEl>
                                              <p:pRg st="3" end="3"/>
                                            </p:txEl>
                                          </p:spTgt>
                                        </p:tgtEl>
                                        <p:attrNameLst>
                                          <p:attrName>style.visibility</p:attrName>
                                        </p:attrNameLst>
                                      </p:cBhvr>
                                      <p:to>
                                        <p:strVal val="visible"/>
                                      </p:to>
                                    </p:set>
                                    <p:animEffect transition="in" filter="box(out)">
                                      <p:cBhvr>
                                        <p:cTn id="22" dur="500"/>
                                        <p:tgtEl>
                                          <p:spTgt spid="128004">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1074" name="Rectangle 2"/>
          <p:cNvSpPr>
            <a:spLocks noChangeArrowheads="1"/>
          </p:cNvSpPr>
          <p:nvPr/>
        </p:nvSpPr>
        <p:spPr bwMode="auto">
          <a:xfrm>
            <a:off x="1703389" y="188913"/>
            <a:ext cx="6931025" cy="431800"/>
          </a:xfrm>
          <a:prstGeom prst="rect">
            <a:avLst/>
          </a:prstGeom>
          <a:noFill/>
          <a:ln w="9525">
            <a:noFill/>
            <a:miter lim="800000"/>
            <a:headEnd/>
            <a:tailEnd/>
          </a:ln>
          <a:effectLst>
            <a:outerShdw dist="35921" dir="2700000" algn="ctr" rotWithShape="0">
              <a:schemeClr val="tx1"/>
            </a:outerShdw>
          </a:effectLst>
        </p:spPr>
        <p:txBody>
          <a:bodyPr lIns="92075" tIns="46038" rIns="92075" bIns="46038"/>
          <a:lstStyle/>
          <a:p>
            <a:pPr algn="just" eaLnBrk="1" hangingPunct="1">
              <a:spcBef>
                <a:spcPct val="20000"/>
              </a:spcBef>
              <a:buFont typeface="Wingdings" pitchFamily="2" charset="2"/>
              <a:buNone/>
              <a:defRPr/>
            </a:pPr>
            <a:r>
              <a:rPr lang="tr-TR" sz="3000">
                <a:solidFill>
                  <a:srgbClr val="FF0000"/>
                </a:solidFill>
                <a:effectLst>
                  <a:outerShdw blurRad="38100" dist="38100" dir="2700000" algn="tl">
                    <a:srgbClr val="C0C0C0"/>
                  </a:outerShdw>
                </a:effectLst>
                <a:latin typeface="Comic Sans MS" pitchFamily="66" charset="0"/>
              </a:rPr>
              <a:t>Gübreleme</a:t>
            </a:r>
            <a:endParaRPr lang="en-US" sz="3000">
              <a:solidFill>
                <a:srgbClr val="FF0000"/>
              </a:solidFill>
              <a:effectLst>
                <a:outerShdw blurRad="38100" dist="38100" dir="2700000" algn="tl">
                  <a:srgbClr val="C0C0C0"/>
                </a:outerShdw>
              </a:effectLst>
              <a:latin typeface="Comic Sans MS" pitchFamily="66" charset="0"/>
            </a:endParaRPr>
          </a:p>
        </p:txBody>
      </p:sp>
      <p:sp>
        <p:nvSpPr>
          <p:cNvPr id="5123" name="Line 3"/>
          <p:cNvSpPr>
            <a:spLocks noChangeShapeType="1"/>
          </p:cNvSpPr>
          <p:nvPr/>
        </p:nvSpPr>
        <p:spPr bwMode="auto">
          <a:xfrm>
            <a:off x="1847851" y="692150"/>
            <a:ext cx="8569325" cy="0"/>
          </a:xfrm>
          <a:prstGeom prst="line">
            <a:avLst/>
          </a:prstGeom>
          <a:noFill/>
          <a:ln w="38100">
            <a:solidFill>
              <a:srgbClr val="FF0000"/>
            </a:solidFill>
            <a:round/>
            <a:headEnd/>
            <a:tailEnd/>
          </a:ln>
          <a:effectLst>
            <a:outerShdw dist="35921" dir="2700000" algn="ctr" rotWithShape="0">
              <a:schemeClr val="bg2"/>
            </a:outerShdw>
          </a:effectLst>
          <a:extLst>
            <a:ext uri="{909E8E84-426E-40DD-AFC4-6F175D3DCCD1}">
              <a14:hiddenFill xmlns:a14="http://schemas.microsoft.com/office/drawing/2010/main">
                <a:noFill/>
              </a14:hiddenFill>
            </a:ext>
          </a:extLst>
        </p:spPr>
        <p:txBody>
          <a:bodyPr/>
          <a:lstStyle/>
          <a:p>
            <a:endParaRPr lang="tr-TR"/>
          </a:p>
        </p:txBody>
      </p:sp>
      <p:sp>
        <p:nvSpPr>
          <p:cNvPr id="131076" name="Rectangle 4"/>
          <p:cNvSpPr>
            <a:spLocks noChangeArrowheads="1"/>
          </p:cNvSpPr>
          <p:nvPr/>
        </p:nvSpPr>
        <p:spPr bwMode="auto">
          <a:xfrm>
            <a:off x="1847850" y="981076"/>
            <a:ext cx="8496300" cy="4213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just" eaLnBrk="1" hangingPunct="1">
              <a:spcBef>
                <a:spcPct val="0"/>
              </a:spcBef>
              <a:spcAft>
                <a:spcPct val="50000"/>
              </a:spcAft>
              <a:buFontTx/>
              <a:buNone/>
            </a:pPr>
            <a:r>
              <a:rPr lang="tr-TR" altLang="tr-TR" sz="1800">
                <a:latin typeface="Comic Sans MS" panose="030F0702030302020204" pitchFamily="66" charset="0"/>
              </a:rPr>
              <a:t>Patates çiftlik gübresinden çok hoşlanır. Dekara 1.5-2 ton, eğer toprak çok fakir ise 2.5-3 ton çiftlik gübresi verilirse verim çok artar. Bu miktarlardan fazlası nişasta miktarı ve lezzeti olumsuz etkiler.</a:t>
            </a:r>
          </a:p>
          <a:p>
            <a:pPr algn="just" eaLnBrk="1" hangingPunct="1">
              <a:spcBef>
                <a:spcPct val="0"/>
              </a:spcBef>
              <a:spcAft>
                <a:spcPct val="50000"/>
              </a:spcAft>
              <a:buFontTx/>
              <a:buNone/>
            </a:pPr>
            <a:r>
              <a:rPr lang="tr-TR" altLang="tr-TR" sz="1800">
                <a:latin typeface="Comic Sans MS" panose="030F0702030302020204" pitchFamily="66" charset="0"/>
              </a:rPr>
              <a:t>Üreticilerin topraklarını tahlil ettirmeleri, bunun sonucuna göre gübre kullanmaları en iyi yoldur. Eğer toprak tahlili yapılmamışsa, saf madde olarak dekara sulu şartlarda 14-16 kg azot, 8-10 kg fosfor, 8-10 kg potasyum  verilebilir.</a:t>
            </a:r>
          </a:p>
          <a:p>
            <a:pPr algn="just" eaLnBrk="1" hangingPunct="1">
              <a:spcBef>
                <a:spcPct val="0"/>
              </a:spcBef>
              <a:spcAft>
                <a:spcPct val="50000"/>
              </a:spcAft>
              <a:buFontTx/>
              <a:buNone/>
            </a:pPr>
            <a:r>
              <a:rPr lang="tr-TR" altLang="tr-TR" sz="1800">
                <a:latin typeface="Comic Sans MS" panose="030F0702030302020204" pitchFamily="66" charset="0"/>
              </a:rPr>
              <a:t>Fosforlu ve potasyumlu gübrenin tamamı ile azotlu gübrenin yarısı Amonyum Sülfat veya Üre olarak dikim için açılan çizilere el ile yeknesak olarak uygulanmalı ve gübrelerin karışımı sağlandıktan sonra dikim yapılıp, sıralar toprakla kapatılmalıdır. Ekim kombine patates mibzeri ile yapılacaksa fosforlu ve potasyumlu gübrelerin tamamı ile azotlu gübrenin yarısı tohumla beraber banda verilmelidir. Azotlu gübrenin ikinci yarısı boğaz doldurma ve ilk sulamadan önce uygulanmalıdır. </a:t>
            </a:r>
          </a:p>
        </p:txBody>
      </p:sp>
    </p:spTree>
    <p:extLst>
      <p:ext uri="{BB962C8B-B14F-4D97-AF65-F5344CB8AC3E}">
        <p14:creationId xmlns:p14="http://schemas.microsoft.com/office/powerpoint/2010/main" val="1069378888"/>
      </p:ext>
    </p:extLst>
  </p:cSld>
  <p:clrMapOvr>
    <a:masterClrMapping/>
  </p:clrMapOvr>
  <p:transition spd="slow">
    <p:zoom/>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 presetClass="entr" presetSubtype="32" fill="hold" nodeType="withEffect">
                                  <p:stCondLst>
                                    <p:cond delay="0"/>
                                  </p:stCondLst>
                                  <p:childTnLst>
                                    <p:set>
                                      <p:cBhvr>
                                        <p:cTn id="6" dur="1" fill="hold">
                                          <p:stCondLst>
                                            <p:cond delay="0"/>
                                          </p:stCondLst>
                                        </p:cTn>
                                        <p:tgtEl>
                                          <p:spTgt spid="131076">
                                            <p:txEl>
                                              <p:pRg st="0" end="0"/>
                                            </p:txEl>
                                          </p:spTgt>
                                        </p:tgtEl>
                                        <p:attrNameLst>
                                          <p:attrName>style.visibility</p:attrName>
                                        </p:attrNameLst>
                                      </p:cBhvr>
                                      <p:to>
                                        <p:strVal val="visible"/>
                                      </p:to>
                                    </p:set>
                                    <p:animEffect transition="in" filter="box(out)">
                                      <p:cBhvr>
                                        <p:cTn id="7" dur="500"/>
                                        <p:tgtEl>
                                          <p:spTgt spid="131076">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32" fill="hold" nodeType="clickEffect">
                                  <p:stCondLst>
                                    <p:cond delay="0"/>
                                  </p:stCondLst>
                                  <p:childTnLst>
                                    <p:set>
                                      <p:cBhvr>
                                        <p:cTn id="11" dur="1" fill="hold">
                                          <p:stCondLst>
                                            <p:cond delay="0"/>
                                          </p:stCondLst>
                                        </p:cTn>
                                        <p:tgtEl>
                                          <p:spTgt spid="131076">
                                            <p:txEl>
                                              <p:pRg st="1" end="1"/>
                                            </p:txEl>
                                          </p:spTgt>
                                        </p:tgtEl>
                                        <p:attrNameLst>
                                          <p:attrName>style.visibility</p:attrName>
                                        </p:attrNameLst>
                                      </p:cBhvr>
                                      <p:to>
                                        <p:strVal val="visible"/>
                                      </p:to>
                                    </p:set>
                                    <p:animEffect transition="in" filter="box(out)">
                                      <p:cBhvr>
                                        <p:cTn id="12" dur="500"/>
                                        <p:tgtEl>
                                          <p:spTgt spid="131076">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4" presetClass="entr" presetSubtype="32" fill="hold" nodeType="clickEffect">
                                  <p:stCondLst>
                                    <p:cond delay="0"/>
                                  </p:stCondLst>
                                  <p:childTnLst>
                                    <p:set>
                                      <p:cBhvr>
                                        <p:cTn id="16" dur="1" fill="hold">
                                          <p:stCondLst>
                                            <p:cond delay="0"/>
                                          </p:stCondLst>
                                        </p:cTn>
                                        <p:tgtEl>
                                          <p:spTgt spid="131076">
                                            <p:txEl>
                                              <p:pRg st="2" end="2"/>
                                            </p:txEl>
                                          </p:spTgt>
                                        </p:tgtEl>
                                        <p:attrNameLst>
                                          <p:attrName>style.visibility</p:attrName>
                                        </p:attrNameLst>
                                      </p:cBhvr>
                                      <p:to>
                                        <p:strVal val="visible"/>
                                      </p:to>
                                    </p:set>
                                    <p:animEffect transition="in" filter="box(out)">
                                      <p:cBhvr>
                                        <p:cTn id="17" dur="500"/>
                                        <p:tgtEl>
                                          <p:spTgt spid="131076">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9026" name="Rectangle 2"/>
          <p:cNvSpPr>
            <a:spLocks noChangeArrowheads="1"/>
          </p:cNvSpPr>
          <p:nvPr/>
        </p:nvSpPr>
        <p:spPr bwMode="auto">
          <a:xfrm>
            <a:off x="1703389" y="188913"/>
            <a:ext cx="6931025" cy="431800"/>
          </a:xfrm>
          <a:prstGeom prst="rect">
            <a:avLst/>
          </a:prstGeom>
          <a:noFill/>
          <a:ln w="9525">
            <a:noFill/>
            <a:miter lim="800000"/>
            <a:headEnd/>
            <a:tailEnd/>
          </a:ln>
          <a:effectLst>
            <a:outerShdw dist="35921" dir="2700000" algn="ctr" rotWithShape="0">
              <a:schemeClr val="tx1"/>
            </a:outerShdw>
          </a:effectLst>
        </p:spPr>
        <p:txBody>
          <a:bodyPr lIns="92075" tIns="46038" rIns="92075" bIns="46038"/>
          <a:lstStyle/>
          <a:p>
            <a:pPr algn="just" eaLnBrk="1" hangingPunct="1">
              <a:spcBef>
                <a:spcPct val="20000"/>
              </a:spcBef>
              <a:buFont typeface="Wingdings" pitchFamily="2" charset="2"/>
              <a:buNone/>
              <a:defRPr/>
            </a:pPr>
            <a:r>
              <a:rPr lang="tr-TR" sz="3000">
                <a:solidFill>
                  <a:srgbClr val="FF0000"/>
                </a:solidFill>
                <a:effectLst>
                  <a:outerShdw blurRad="38100" dist="38100" dir="2700000" algn="tl">
                    <a:srgbClr val="C0C0C0"/>
                  </a:outerShdw>
                </a:effectLst>
                <a:latin typeface="Comic Sans MS" pitchFamily="66" charset="0"/>
              </a:rPr>
              <a:t>Dikim</a:t>
            </a:r>
            <a:endParaRPr lang="en-US" sz="3000">
              <a:solidFill>
                <a:srgbClr val="FF0000"/>
              </a:solidFill>
              <a:effectLst>
                <a:outerShdw blurRad="38100" dist="38100" dir="2700000" algn="tl">
                  <a:srgbClr val="C0C0C0"/>
                </a:outerShdw>
              </a:effectLst>
              <a:latin typeface="Comic Sans MS" pitchFamily="66" charset="0"/>
            </a:endParaRPr>
          </a:p>
        </p:txBody>
      </p:sp>
      <p:sp>
        <p:nvSpPr>
          <p:cNvPr id="6147" name="Line 3"/>
          <p:cNvSpPr>
            <a:spLocks noChangeShapeType="1"/>
          </p:cNvSpPr>
          <p:nvPr/>
        </p:nvSpPr>
        <p:spPr bwMode="auto">
          <a:xfrm>
            <a:off x="1847851" y="692150"/>
            <a:ext cx="8569325" cy="0"/>
          </a:xfrm>
          <a:prstGeom prst="line">
            <a:avLst/>
          </a:prstGeom>
          <a:noFill/>
          <a:ln w="38100">
            <a:solidFill>
              <a:srgbClr val="FF0000"/>
            </a:solidFill>
            <a:round/>
            <a:headEnd/>
            <a:tailEnd/>
          </a:ln>
          <a:effectLst>
            <a:outerShdw dist="35921" dir="2700000" algn="ctr" rotWithShape="0">
              <a:schemeClr val="bg2"/>
            </a:outerShdw>
          </a:effectLst>
          <a:extLst>
            <a:ext uri="{909E8E84-426E-40DD-AFC4-6F175D3DCCD1}">
              <a14:hiddenFill xmlns:a14="http://schemas.microsoft.com/office/drawing/2010/main">
                <a:noFill/>
              </a14:hiddenFill>
            </a:ext>
          </a:extLst>
        </p:spPr>
        <p:txBody>
          <a:bodyPr/>
          <a:lstStyle/>
          <a:p>
            <a:endParaRPr lang="tr-TR"/>
          </a:p>
        </p:txBody>
      </p:sp>
      <p:sp>
        <p:nvSpPr>
          <p:cNvPr id="129028" name="Rectangle 4"/>
          <p:cNvSpPr>
            <a:spLocks noChangeArrowheads="1"/>
          </p:cNvSpPr>
          <p:nvPr/>
        </p:nvSpPr>
        <p:spPr bwMode="auto">
          <a:xfrm>
            <a:off x="1847850" y="981075"/>
            <a:ext cx="8496300" cy="4902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just" eaLnBrk="1" hangingPunct="1">
              <a:spcBef>
                <a:spcPct val="0"/>
              </a:spcBef>
              <a:spcAft>
                <a:spcPct val="50000"/>
              </a:spcAft>
              <a:buFontTx/>
              <a:buNone/>
            </a:pPr>
            <a:r>
              <a:rPr lang="tr-TR" altLang="tr-TR" sz="1800">
                <a:latin typeface="Comic Sans MS" panose="030F0702030302020204" pitchFamily="66" charset="0"/>
              </a:rPr>
              <a:t>Dikimde sıra arası 70-75 cm, sıra üzeri 20-40 cm’dir. Dikim derinliği; yüzlek dikimde 2 cm, derin dikimde 5 cm olarak ayarlanır. Yüzlek dikimlerin üzerine en az 15 cm, derin dikimlerin üzerine ise 10 cm toprak konularak sırt yapılmalıdır.</a:t>
            </a:r>
          </a:p>
          <a:p>
            <a:pPr algn="just" eaLnBrk="1" hangingPunct="1">
              <a:spcBef>
                <a:spcPct val="0"/>
              </a:spcBef>
              <a:spcAft>
                <a:spcPct val="50000"/>
              </a:spcAft>
              <a:buFontTx/>
              <a:buNone/>
            </a:pPr>
            <a:r>
              <a:rPr lang="tr-TR" altLang="tr-TR" sz="1800">
                <a:latin typeface="Comic Sans MS" panose="030F0702030302020204" pitchFamily="66" charset="0"/>
              </a:rPr>
              <a:t>Sırt; dikimden hemen sonra düşük sıcaklık veya toprakta kaymak bağlama durumlarında, çıkış tamamlandığında yapılır.</a:t>
            </a:r>
          </a:p>
          <a:p>
            <a:pPr algn="just" eaLnBrk="1" hangingPunct="1">
              <a:spcBef>
                <a:spcPct val="0"/>
              </a:spcBef>
              <a:spcAft>
                <a:spcPct val="50000"/>
              </a:spcAft>
              <a:buFontTx/>
              <a:buNone/>
            </a:pPr>
            <a:r>
              <a:rPr lang="tr-TR" altLang="tr-TR" sz="1800">
                <a:latin typeface="Comic Sans MS" panose="030F0702030302020204" pitchFamily="66" charset="0"/>
              </a:rPr>
              <a:t>Dikim sonrasında yüksek sıcaklık ve kuraklık bekleniyorsa, sırt dikimden hemen sonra yapılır. Dikim, el ya da makine ile gerçekleştirilir.</a:t>
            </a:r>
          </a:p>
          <a:p>
            <a:pPr algn="just" eaLnBrk="1" hangingPunct="1">
              <a:spcBef>
                <a:spcPct val="0"/>
              </a:spcBef>
              <a:spcAft>
                <a:spcPct val="50000"/>
              </a:spcAft>
              <a:buFontTx/>
              <a:buNone/>
            </a:pPr>
            <a:r>
              <a:rPr lang="tr-TR" altLang="tr-TR" sz="1800">
                <a:latin typeface="Comic Sans MS" panose="030F0702030302020204" pitchFamily="66" charset="0"/>
              </a:rPr>
              <a:t>En uygun dikim yöntemi; tohumluk yumruların karık pulluğu ile açılan karık diplerine yerleştirilmesi, aynı karık pulluğunun sırtlarından geçirilerek karıkların kapatılmasıdır.</a:t>
            </a:r>
          </a:p>
          <a:p>
            <a:pPr algn="just" eaLnBrk="1" hangingPunct="1">
              <a:spcBef>
                <a:spcPct val="0"/>
              </a:spcBef>
              <a:spcAft>
                <a:spcPct val="50000"/>
              </a:spcAft>
              <a:buFontTx/>
              <a:buNone/>
            </a:pPr>
            <a:r>
              <a:rPr lang="tr-TR" altLang="tr-TR" sz="1800">
                <a:latin typeface="Comic Sans MS" panose="030F0702030302020204" pitchFamily="66" charset="0"/>
              </a:rPr>
              <a:t>Çıkış sonrası bitkiler uygun büyüklüğe ulaştığında aynı karık pulluğu ile boğaz doldurma ve yabancı ot kontrolü de yapılabilir.</a:t>
            </a:r>
          </a:p>
          <a:p>
            <a:pPr algn="just" eaLnBrk="1" hangingPunct="1">
              <a:spcBef>
                <a:spcPct val="0"/>
              </a:spcBef>
              <a:spcAft>
                <a:spcPct val="50000"/>
              </a:spcAft>
              <a:buFontTx/>
              <a:buNone/>
            </a:pPr>
            <a:r>
              <a:rPr lang="tr-TR" altLang="tr-TR" sz="1800">
                <a:latin typeface="Comic Sans MS" panose="030F0702030302020204" pitchFamily="66" charset="0"/>
              </a:rPr>
              <a:t>Sulu şartlarda ortalama dekara 200-250 kg, kuru şartlarda 150 kg tohumluk yeterlidir. </a:t>
            </a:r>
          </a:p>
        </p:txBody>
      </p:sp>
    </p:spTree>
    <p:extLst>
      <p:ext uri="{BB962C8B-B14F-4D97-AF65-F5344CB8AC3E}">
        <p14:creationId xmlns:p14="http://schemas.microsoft.com/office/powerpoint/2010/main" val="1659892956"/>
      </p:ext>
    </p:extLst>
  </p:cSld>
  <p:clrMapOvr>
    <a:masterClrMapping/>
  </p:clrMapOvr>
  <p:transition spd="slow">
    <p:zoom/>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 presetClass="entr" presetSubtype="32" fill="hold" nodeType="withEffect">
                                  <p:stCondLst>
                                    <p:cond delay="0"/>
                                  </p:stCondLst>
                                  <p:childTnLst>
                                    <p:set>
                                      <p:cBhvr>
                                        <p:cTn id="6" dur="1" fill="hold">
                                          <p:stCondLst>
                                            <p:cond delay="0"/>
                                          </p:stCondLst>
                                        </p:cTn>
                                        <p:tgtEl>
                                          <p:spTgt spid="129028">
                                            <p:txEl>
                                              <p:pRg st="0" end="0"/>
                                            </p:txEl>
                                          </p:spTgt>
                                        </p:tgtEl>
                                        <p:attrNameLst>
                                          <p:attrName>style.visibility</p:attrName>
                                        </p:attrNameLst>
                                      </p:cBhvr>
                                      <p:to>
                                        <p:strVal val="visible"/>
                                      </p:to>
                                    </p:set>
                                    <p:animEffect transition="in" filter="box(out)">
                                      <p:cBhvr>
                                        <p:cTn id="7" dur="500"/>
                                        <p:tgtEl>
                                          <p:spTgt spid="129028">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32" fill="hold" nodeType="clickEffect">
                                  <p:stCondLst>
                                    <p:cond delay="0"/>
                                  </p:stCondLst>
                                  <p:childTnLst>
                                    <p:set>
                                      <p:cBhvr>
                                        <p:cTn id="11" dur="1" fill="hold">
                                          <p:stCondLst>
                                            <p:cond delay="0"/>
                                          </p:stCondLst>
                                        </p:cTn>
                                        <p:tgtEl>
                                          <p:spTgt spid="129028">
                                            <p:txEl>
                                              <p:pRg st="1" end="1"/>
                                            </p:txEl>
                                          </p:spTgt>
                                        </p:tgtEl>
                                        <p:attrNameLst>
                                          <p:attrName>style.visibility</p:attrName>
                                        </p:attrNameLst>
                                      </p:cBhvr>
                                      <p:to>
                                        <p:strVal val="visible"/>
                                      </p:to>
                                    </p:set>
                                    <p:animEffect transition="in" filter="box(out)">
                                      <p:cBhvr>
                                        <p:cTn id="12" dur="500"/>
                                        <p:tgtEl>
                                          <p:spTgt spid="129028">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4" presetClass="entr" presetSubtype="32" fill="hold" nodeType="clickEffect">
                                  <p:stCondLst>
                                    <p:cond delay="0"/>
                                  </p:stCondLst>
                                  <p:childTnLst>
                                    <p:set>
                                      <p:cBhvr>
                                        <p:cTn id="16" dur="1" fill="hold">
                                          <p:stCondLst>
                                            <p:cond delay="0"/>
                                          </p:stCondLst>
                                        </p:cTn>
                                        <p:tgtEl>
                                          <p:spTgt spid="129028">
                                            <p:txEl>
                                              <p:pRg st="2" end="2"/>
                                            </p:txEl>
                                          </p:spTgt>
                                        </p:tgtEl>
                                        <p:attrNameLst>
                                          <p:attrName>style.visibility</p:attrName>
                                        </p:attrNameLst>
                                      </p:cBhvr>
                                      <p:to>
                                        <p:strVal val="visible"/>
                                      </p:to>
                                    </p:set>
                                    <p:animEffect transition="in" filter="box(out)">
                                      <p:cBhvr>
                                        <p:cTn id="17" dur="500"/>
                                        <p:tgtEl>
                                          <p:spTgt spid="129028">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4" presetClass="entr" presetSubtype="32" fill="hold" nodeType="clickEffect">
                                  <p:stCondLst>
                                    <p:cond delay="0"/>
                                  </p:stCondLst>
                                  <p:childTnLst>
                                    <p:set>
                                      <p:cBhvr>
                                        <p:cTn id="21" dur="1" fill="hold">
                                          <p:stCondLst>
                                            <p:cond delay="0"/>
                                          </p:stCondLst>
                                        </p:cTn>
                                        <p:tgtEl>
                                          <p:spTgt spid="129028">
                                            <p:txEl>
                                              <p:pRg st="3" end="3"/>
                                            </p:txEl>
                                          </p:spTgt>
                                        </p:tgtEl>
                                        <p:attrNameLst>
                                          <p:attrName>style.visibility</p:attrName>
                                        </p:attrNameLst>
                                      </p:cBhvr>
                                      <p:to>
                                        <p:strVal val="visible"/>
                                      </p:to>
                                    </p:set>
                                    <p:animEffect transition="in" filter="box(out)">
                                      <p:cBhvr>
                                        <p:cTn id="22" dur="500"/>
                                        <p:tgtEl>
                                          <p:spTgt spid="129028">
                                            <p:txEl>
                                              <p:pRg st="3" end="3"/>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4" presetClass="entr" presetSubtype="32" fill="hold" nodeType="clickEffect">
                                  <p:stCondLst>
                                    <p:cond delay="0"/>
                                  </p:stCondLst>
                                  <p:childTnLst>
                                    <p:set>
                                      <p:cBhvr>
                                        <p:cTn id="26" dur="1" fill="hold">
                                          <p:stCondLst>
                                            <p:cond delay="0"/>
                                          </p:stCondLst>
                                        </p:cTn>
                                        <p:tgtEl>
                                          <p:spTgt spid="129028">
                                            <p:txEl>
                                              <p:pRg st="4" end="4"/>
                                            </p:txEl>
                                          </p:spTgt>
                                        </p:tgtEl>
                                        <p:attrNameLst>
                                          <p:attrName>style.visibility</p:attrName>
                                        </p:attrNameLst>
                                      </p:cBhvr>
                                      <p:to>
                                        <p:strVal val="visible"/>
                                      </p:to>
                                    </p:set>
                                    <p:animEffect transition="in" filter="box(out)">
                                      <p:cBhvr>
                                        <p:cTn id="27" dur="500"/>
                                        <p:tgtEl>
                                          <p:spTgt spid="129028">
                                            <p:txEl>
                                              <p:pRg st="4" end="4"/>
                                            </p:txEl>
                                          </p:spTgt>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4" presetClass="entr" presetSubtype="32" fill="hold" nodeType="clickEffect">
                                  <p:stCondLst>
                                    <p:cond delay="0"/>
                                  </p:stCondLst>
                                  <p:childTnLst>
                                    <p:set>
                                      <p:cBhvr>
                                        <p:cTn id="31" dur="1" fill="hold">
                                          <p:stCondLst>
                                            <p:cond delay="0"/>
                                          </p:stCondLst>
                                        </p:cTn>
                                        <p:tgtEl>
                                          <p:spTgt spid="129028">
                                            <p:txEl>
                                              <p:pRg st="5" end="5"/>
                                            </p:txEl>
                                          </p:spTgt>
                                        </p:tgtEl>
                                        <p:attrNameLst>
                                          <p:attrName>style.visibility</p:attrName>
                                        </p:attrNameLst>
                                      </p:cBhvr>
                                      <p:to>
                                        <p:strVal val="visible"/>
                                      </p:to>
                                    </p:set>
                                    <p:animEffect transition="in" filter="box(out)">
                                      <p:cBhvr>
                                        <p:cTn id="32" dur="500"/>
                                        <p:tgtEl>
                                          <p:spTgt spid="129028">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2098" name="Rectangle 2"/>
          <p:cNvSpPr>
            <a:spLocks noChangeArrowheads="1"/>
          </p:cNvSpPr>
          <p:nvPr/>
        </p:nvSpPr>
        <p:spPr bwMode="auto">
          <a:xfrm>
            <a:off x="1703389" y="188913"/>
            <a:ext cx="6931025" cy="431800"/>
          </a:xfrm>
          <a:prstGeom prst="rect">
            <a:avLst/>
          </a:prstGeom>
          <a:noFill/>
          <a:ln w="9525">
            <a:noFill/>
            <a:miter lim="800000"/>
            <a:headEnd/>
            <a:tailEnd/>
          </a:ln>
          <a:effectLst>
            <a:outerShdw dist="35921" dir="2700000" algn="ctr" rotWithShape="0">
              <a:schemeClr val="tx1"/>
            </a:outerShdw>
          </a:effectLst>
        </p:spPr>
        <p:txBody>
          <a:bodyPr lIns="92075" tIns="46038" rIns="92075" bIns="46038"/>
          <a:lstStyle/>
          <a:p>
            <a:pPr algn="just" eaLnBrk="1" hangingPunct="1">
              <a:spcBef>
                <a:spcPct val="20000"/>
              </a:spcBef>
              <a:buFont typeface="Wingdings" pitchFamily="2" charset="2"/>
              <a:buNone/>
              <a:defRPr/>
            </a:pPr>
            <a:r>
              <a:rPr lang="tr-TR" sz="3000">
                <a:solidFill>
                  <a:srgbClr val="FF0000"/>
                </a:solidFill>
                <a:effectLst>
                  <a:outerShdw blurRad="38100" dist="38100" dir="2700000" algn="tl">
                    <a:srgbClr val="C0C0C0"/>
                  </a:outerShdw>
                </a:effectLst>
                <a:latin typeface="Comic Sans MS" pitchFamily="66" charset="0"/>
              </a:rPr>
              <a:t>Bakım</a:t>
            </a:r>
            <a:endParaRPr lang="en-US" sz="3000">
              <a:solidFill>
                <a:srgbClr val="FF0000"/>
              </a:solidFill>
              <a:effectLst>
                <a:outerShdw blurRad="38100" dist="38100" dir="2700000" algn="tl">
                  <a:srgbClr val="C0C0C0"/>
                </a:outerShdw>
              </a:effectLst>
              <a:latin typeface="Comic Sans MS" pitchFamily="66" charset="0"/>
            </a:endParaRPr>
          </a:p>
        </p:txBody>
      </p:sp>
      <p:sp>
        <p:nvSpPr>
          <p:cNvPr id="7171" name="Line 3"/>
          <p:cNvSpPr>
            <a:spLocks noChangeShapeType="1"/>
          </p:cNvSpPr>
          <p:nvPr/>
        </p:nvSpPr>
        <p:spPr bwMode="auto">
          <a:xfrm>
            <a:off x="1847851" y="692150"/>
            <a:ext cx="8569325" cy="0"/>
          </a:xfrm>
          <a:prstGeom prst="line">
            <a:avLst/>
          </a:prstGeom>
          <a:noFill/>
          <a:ln w="38100">
            <a:solidFill>
              <a:srgbClr val="FF0000"/>
            </a:solidFill>
            <a:round/>
            <a:headEnd/>
            <a:tailEnd/>
          </a:ln>
          <a:effectLst>
            <a:outerShdw dist="35921" dir="2700000" algn="ctr" rotWithShape="0">
              <a:schemeClr val="bg2"/>
            </a:outerShdw>
          </a:effectLst>
          <a:extLst>
            <a:ext uri="{909E8E84-426E-40DD-AFC4-6F175D3DCCD1}">
              <a14:hiddenFill xmlns:a14="http://schemas.microsoft.com/office/drawing/2010/main">
                <a:noFill/>
              </a14:hiddenFill>
            </a:ext>
          </a:extLst>
        </p:spPr>
        <p:txBody>
          <a:bodyPr/>
          <a:lstStyle/>
          <a:p>
            <a:endParaRPr lang="tr-TR"/>
          </a:p>
        </p:txBody>
      </p:sp>
      <p:sp>
        <p:nvSpPr>
          <p:cNvPr id="132100" name="Rectangle 4"/>
          <p:cNvSpPr>
            <a:spLocks noChangeArrowheads="1"/>
          </p:cNvSpPr>
          <p:nvPr/>
        </p:nvSpPr>
        <p:spPr bwMode="auto">
          <a:xfrm>
            <a:off x="1847850" y="981076"/>
            <a:ext cx="8496300" cy="572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just" eaLnBrk="1" hangingPunct="1">
              <a:spcBef>
                <a:spcPct val="0"/>
              </a:spcBef>
              <a:spcAft>
                <a:spcPct val="50000"/>
              </a:spcAft>
              <a:buFontTx/>
              <a:buNone/>
            </a:pPr>
            <a:r>
              <a:rPr lang="tr-TR" altLang="tr-TR" sz="1800">
                <a:latin typeface="Comic Sans MS" panose="030F0702030302020204" pitchFamily="66" charset="0"/>
              </a:rPr>
              <a:t>Çıkıştan önce tırmık çekmek faydalıdır. Bu şekilde hem toprak kaymak tabakası bağladıysa kırılmış, hem de yeni çıkmaya başlayan yabancı otlar öldürülmüş olur.</a:t>
            </a:r>
          </a:p>
          <a:p>
            <a:pPr algn="just" eaLnBrk="1" hangingPunct="1">
              <a:spcBef>
                <a:spcPct val="0"/>
              </a:spcBef>
              <a:spcAft>
                <a:spcPct val="50000"/>
              </a:spcAft>
              <a:buFontTx/>
              <a:buNone/>
            </a:pPr>
            <a:r>
              <a:rPr lang="tr-TR" altLang="tr-TR" sz="1800">
                <a:latin typeface="Comic Sans MS" panose="030F0702030302020204" pitchFamily="66" charset="0"/>
              </a:rPr>
              <a:t>Patates, 3-4 yapraklı olunca yüzlek ve dikkatli bir şekilde ilk çapa yapılır. Bu çapa ile toprak kabartılır, yabancı otlar öldürülür ve nemin korunması sağlanır. Bundan sonra 20’şer gün arayla (gerekirse 3-4 defa) her çapa ile birlikte boğaz doldurma işlemi uygulanır.</a:t>
            </a:r>
          </a:p>
          <a:p>
            <a:pPr algn="just" eaLnBrk="1" hangingPunct="1">
              <a:spcBef>
                <a:spcPct val="0"/>
              </a:spcBef>
              <a:spcAft>
                <a:spcPct val="50000"/>
              </a:spcAft>
              <a:buFontTx/>
              <a:buNone/>
            </a:pPr>
            <a:r>
              <a:rPr lang="tr-TR" altLang="tr-TR" sz="1800">
                <a:latin typeface="Comic Sans MS" panose="030F0702030302020204" pitchFamily="66" charset="0"/>
              </a:rPr>
              <a:t>Patates bitkilerinde su ihtiyacı alt yapraklardaki solma ve sararmayla kendini belli eder. Topraktaki nem dikkate alınarak ilk sulama, yumrular fındık büyüklüğüne geldiğinde yapılmalıdır. Hafif topraklarda 15-18, ağır topraklarda 22-25 gün arayla yetiştirme süresince 2-4 sulama yapılır. Hasat ile son sulama arasında 1 haftalık bir zaman bırakılır.</a:t>
            </a:r>
          </a:p>
          <a:p>
            <a:pPr algn="just" eaLnBrk="1" hangingPunct="1">
              <a:spcBef>
                <a:spcPct val="0"/>
              </a:spcBef>
              <a:spcAft>
                <a:spcPct val="50000"/>
              </a:spcAft>
              <a:buFontTx/>
              <a:buNone/>
            </a:pPr>
            <a:r>
              <a:rPr lang="tr-TR" altLang="tr-TR" sz="1800">
                <a:latin typeface="Comic Sans MS" panose="030F0702030302020204" pitchFamily="66" charset="0"/>
              </a:rPr>
              <a:t>En yaygın sulama yöntemi, karık ile sulamadır. İki karık arası mesafe kumlu topraklarda 60-65 cm, ağır topraklarda 70-80 cm olmalıdır.</a:t>
            </a:r>
          </a:p>
          <a:p>
            <a:pPr algn="just" eaLnBrk="1" hangingPunct="1">
              <a:spcBef>
                <a:spcPct val="0"/>
              </a:spcBef>
              <a:spcAft>
                <a:spcPct val="50000"/>
              </a:spcAft>
              <a:buFontTx/>
              <a:buNone/>
            </a:pPr>
            <a:r>
              <a:rPr lang="tr-TR" altLang="tr-TR" sz="1800">
                <a:latin typeface="Comic Sans MS" panose="030F0702030302020204" pitchFamily="66" charset="0"/>
              </a:rPr>
              <a:t>Patatesin en fazla suya ihtiyaç duyduğu devre, çiçeklenmeden 20 gün önce başlayan ve yumru yapmaya başladığı zamana kadar geçen devredir.</a:t>
            </a:r>
          </a:p>
          <a:p>
            <a:pPr algn="just" eaLnBrk="1" hangingPunct="1">
              <a:spcBef>
                <a:spcPct val="0"/>
              </a:spcBef>
              <a:spcAft>
                <a:spcPct val="50000"/>
              </a:spcAft>
              <a:buFontTx/>
              <a:buNone/>
            </a:pPr>
            <a:r>
              <a:rPr lang="tr-TR" altLang="tr-TR" sz="1800">
                <a:latin typeface="Comic Sans MS" panose="030F0702030302020204" pitchFamily="66" charset="0"/>
              </a:rPr>
              <a:t>Sulama yeterli ve düzenli yapılmadığı taktirde, başta verim kaybı olmak üzere, memeli ve çatlak yumrular, yumru içinde kararmalar ve boşluklar ortaya çıkar. </a:t>
            </a:r>
          </a:p>
        </p:txBody>
      </p:sp>
    </p:spTree>
    <p:extLst>
      <p:ext uri="{BB962C8B-B14F-4D97-AF65-F5344CB8AC3E}">
        <p14:creationId xmlns:p14="http://schemas.microsoft.com/office/powerpoint/2010/main" val="1800006005"/>
      </p:ext>
    </p:extLst>
  </p:cSld>
  <p:clrMapOvr>
    <a:masterClrMapping/>
  </p:clrMapOvr>
  <p:transition spd="slow">
    <p:zoom/>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 presetClass="entr" presetSubtype="32" fill="hold" nodeType="withEffect">
                                  <p:stCondLst>
                                    <p:cond delay="0"/>
                                  </p:stCondLst>
                                  <p:childTnLst>
                                    <p:set>
                                      <p:cBhvr>
                                        <p:cTn id="6" dur="1" fill="hold">
                                          <p:stCondLst>
                                            <p:cond delay="0"/>
                                          </p:stCondLst>
                                        </p:cTn>
                                        <p:tgtEl>
                                          <p:spTgt spid="132100">
                                            <p:txEl>
                                              <p:pRg st="0" end="0"/>
                                            </p:txEl>
                                          </p:spTgt>
                                        </p:tgtEl>
                                        <p:attrNameLst>
                                          <p:attrName>style.visibility</p:attrName>
                                        </p:attrNameLst>
                                      </p:cBhvr>
                                      <p:to>
                                        <p:strVal val="visible"/>
                                      </p:to>
                                    </p:set>
                                    <p:animEffect transition="in" filter="box(out)">
                                      <p:cBhvr>
                                        <p:cTn id="7" dur="500"/>
                                        <p:tgtEl>
                                          <p:spTgt spid="132100">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32" fill="hold" nodeType="clickEffect">
                                  <p:stCondLst>
                                    <p:cond delay="0"/>
                                  </p:stCondLst>
                                  <p:childTnLst>
                                    <p:set>
                                      <p:cBhvr>
                                        <p:cTn id="11" dur="1" fill="hold">
                                          <p:stCondLst>
                                            <p:cond delay="0"/>
                                          </p:stCondLst>
                                        </p:cTn>
                                        <p:tgtEl>
                                          <p:spTgt spid="132100">
                                            <p:txEl>
                                              <p:pRg st="1" end="1"/>
                                            </p:txEl>
                                          </p:spTgt>
                                        </p:tgtEl>
                                        <p:attrNameLst>
                                          <p:attrName>style.visibility</p:attrName>
                                        </p:attrNameLst>
                                      </p:cBhvr>
                                      <p:to>
                                        <p:strVal val="visible"/>
                                      </p:to>
                                    </p:set>
                                    <p:animEffect transition="in" filter="box(out)">
                                      <p:cBhvr>
                                        <p:cTn id="12" dur="500"/>
                                        <p:tgtEl>
                                          <p:spTgt spid="132100">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4" presetClass="entr" presetSubtype="32" fill="hold" nodeType="clickEffect">
                                  <p:stCondLst>
                                    <p:cond delay="0"/>
                                  </p:stCondLst>
                                  <p:childTnLst>
                                    <p:set>
                                      <p:cBhvr>
                                        <p:cTn id="16" dur="1" fill="hold">
                                          <p:stCondLst>
                                            <p:cond delay="0"/>
                                          </p:stCondLst>
                                        </p:cTn>
                                        <p:tgtEl>
                                          <p:spTgt spid="132100">
                                            <p:txEl>
                                              <p:pRg st="2" end="2"/>
                                            </p:txEl>
                                          </p:spTgt>
                                        </p:tgtEl>
                                        <p:attrNameLst>
                                          <p:attrName>style.visibility</p:attrName>
                                        </p:attrNameLst>
                                      </p:cBhvr>
                                      <p:to>
                                        <p:strVal val="visible"/>
                                      </p:to>
                                    </p:set>
                                    <p:animEffect transition="in" filter="box(out)">
                                      <p:cBhvr>
                                        <p:cTn id="17" dur="500"/>
                                        <p:tgtEl>
                                          <p:spTgt spid="132100">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4" presetClass="entr" presetSubtype="32" fill="hold" nodeType="clickEffect">
                                  <p:stCondLst>
                                    <p:cond delay="0"/>
                                  </p:stCondLst>
                                  <p:childTnLst>
                                    <p:set>
                                      <p:cBhvr>
                                        <p:cTn id="21" dur="1" fill="hold">
                                          <p:stCondLst>
                                            <p:cond delay="0"/>
                                          </p:stCondLst>
                                        </p:cTn>
                                        <p:tgtEl>
                                          <p:spTgt spid="132100">
                                            <p:txEl>
                                              <p:pRg st="3" end="3"/>
                                            </p:txEl>
                                          </p:spTgt>
                                        </p:tgtEl>
                                        <p:attrNameLst>
                                          <p:attrName>style.visibility</p:attrName>
                                        </p:attrNameLst>
                                      </p:cBhvr>
                                      <p:to>
                                        <p:strVal val="visible"/>
                                      </p:to>
                                    </p:set>
                                    <p:animEffect transition="in" filter="box(out)">
                                      <p:cBhvr>
                                        <p:cTn id="22" dur="500"/>
                                        <p:tgtEl>
                                          <p:spTgt spid="132100">
                                            <p:txEl>
                                              <p:pRg st="3" end="3"/>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4" presetClass="entr" presetSubtype="32" fill="hold" nodeType="clickEffect">
                                  <p:stCondLst>
                                    <p:cond delay="0"/>
                                  </p:stCondLst>
                                  <p:childTnLst>
                                    <p:set>
                                      <p:cBhvr>
                                        <p:cTn id="26" dur="1" fill="hold">
                                          <p:stCondLst>
                                            <p:cond delay="0"/>
                                          </p:stCondLst>
                                        </p:cTn>
                                        <p:tgtEl>
                                          <p:spTgt spid="132100">
                                            <p:txEl>
                                              <p:pRg st="4" end="4"/>
                                            </p:txEl>
                                          </p:spTgt>
                                        </p:tgtEl>
                                        <p:attrNameLst>
                                          <p:attrName>style.visibility</p:attrName>
                                        </p:attrNameLst>
                                      </p:cBhvr>
                                      <p:to>
                                        <p:strVal val="visible"/>
                                      </p:to>
                                    </p:set>
                                    <p:animEffect transition="in" filter="box(out)">
                                      <p:cBhvr>
                                        <p:cTn id="27" dur="500"/>
                                        <p:tgtEl>
                                          <p:spTgt spid="132100">
                                            <p:txEl>
                                              <p:pRg st="4" end="4"/>
                                            </p:txEl>
                                          </p:spTgt>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4" presetClass="entr" presetSubtype="32" fill="hold" nodeType="clickEffect">
                                  <p:stCondLst>
                                    <p:cond delay="0"/>
                                  </p:stCondLst>
                                  <p:childTnLst>
                                    <p:set>
                                      <p:cBhvr>
                                        <p:cTn id="31" dur="1" fill="hold">
                                          <p:stCondLst>
                                            <p:cond delay="0"/>
                                          </p:stCondLst>
                                        </p:cTn>
                                        <p:tgtEl>
                                          <p:spTgt spid="132100">
                                            <p:txEl>
                                              <p:pRg st="5" end="5"/>
                                            </p:txEl>
                                          </p:spTgt>
                                        </p:tgtEl>
                                        <p:attrNameLst>
                                          <p:attrName>style.visibility</p:attrName>
                                        </p:attrNameLst>
                                      </p:cBhvr>
                                      <p:to>
                                        <p:strVal val="visible"/>
                                      </p:to>
                                    </p:set>
                                    <p:animEffect transition="in" filter="box(out)">
                                      <p:cBhvr>
                                        <p:cTn id="32" dur="500"/>
                                        <p:tgtEl>
                                          <p:spTgt spid="132100">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22" name="Rectangle 2"/>
          <p:cNvSpPr>
            <a:spLocks noChangeArrowheads="1"/>
          </p:cNvSpPr>
          <p:nvPr/>
        </p:nvSpPr>
        <p:spPr bwMode="auto">
          <a:xfrm>
            <a:off x="1703389" y="188913"/>
            <a:ext cx="6931025" cy="431800"/>
          </a:xfrm>
          <a:prstGeom prst="rect">
            <a:avLst/>
          </a:prstGeom>
          <a:noFill/>
          <a:ln w="9525">
            <a:noFill/>
            <a:miter lim="800000"/>
            <a:headEnd/>
            <a:tailEnd/>
          </a:ln>
          <a:effectLst>
            <a:outerShdw dist="35921" dir="2700000" algn="ctr" rotWithShape="0">
              <a:schemeClr val="tx1"/>
            </a:outerShdw>
          </a:effectLst>
        </p:spPr>
        <p:txBody>
          <a:bodyPr lIns="92075" tIns="46038" rIns="92075" bIns="46038"/>
          <a:lstStyle/>
          <a:p>
            <a:pPr algn="just" eaLnBrk="1" hangingPunct="1">
              <a:spcBef>
                <a:spcPct val="20000"/>
              </a:spcBef>
              <a:buFont typeface="Wingdings" pitchFamily="2" charset="2"/>
              <a:buNone/>
              <a:defRPr/>
            </a:pPr>
            <a:r>
              <a:rPr lang="tr-TR" sz="3000">
                <a:solidFill>
                  <a:srgbClr val="FF0000"/>
                </a:solidFill>
                <a:effectLst>
                  <a:outerShdw blurRad="38100" dist="38100" dir="2700000" algn="tl">
                    <a:srgbClr val="C0C0C0"/>
                  </a:outerShdw>
                </a:effectLst>
                <a:latin typeface="Comic Sans MS" pitchFamily="66" charset="0"/>
              </a:rPr>
              <a:t>Ekim Nöbeti - Hasat</a:t>
            </a:r>
            <a:endParaRPr lang="en-US" sz="3000">
              <a:solidFill>
                <a:srgbClr val="FF0000"/>
              </a:solidFill>
              <a:effectLst>
                <a:outerShdw blurRad="38100" dist="38100" dir="2700000" algn="tl">
                  <a:srgbClr val="C0C0C0"/>
                </a:outerShdw>
              </a:effectLst>
              <a:latin typeface="Comic Sans MS" pitchFamily="66" charset="0"/>
            </a:endParaRPr>
          </a:p>
        </p:txBody>
      </p:sp>
      <p:sp>
        <p:nvSpPr>
          <p:cNvPr id="8195" name="Line 3"/>
          <p:cNvSpPr>
            <a:spLocks noChangeShapeType="1"/>
          </p:cNvSpPr>
          <p:nvPr/>
        </p:nvSpPr>
        <p:spPr bwMode="auto">
          <a:xfrm>
            <a:off x="1847851" y="692150"/>
            <a:ext cx="8569325" cy="0"/>
          </a:xfrm>
          <a:prstGeom prst="line">
            <a:avLst/>
          </a:prstGeom>
          <a:noFill/>
          <a:ln w="38100">
            <a:solidFill>
              <a:srgbClr val="FF0000"/>
            </a:solidFill>
            <a:round/>
            <a:headEnd/>
            <a:tailEnd/>
          </a:ln>
          <a:effectLst>
            <a:outerShdw dist="35921" dir="2700000" algn="ctr" rotWithShape="0">
              <a:schemeClr val="bg2"/>
            </a:outerShdw>
          </a:effectLst>
          <a:extLst>
            <a:ext uri="{909E8E84-426E-40DD-AFC4-6F175D3DCCD1}">
              <a14:hiddenFill xmlns:a14="http://schemas.microsoft.com/office/drawing/2010/main">
                <a:noFill/>
              </a14:hiddenFill>
            </a:ext>
          </a:extLst>
        </p:spPr>
        <p:txBody>
          <a:bodyPr/>
          <a:lstStyle/>
          <a:p>
            <a:endParaRPr lang="tr-TR"/>
          </a:p>
        </p:txBody>
      </p:sp>
      <p:sp>
        <p:nvSpPr>
          <p:cNvPr id="133124" name="Rectangle 4"/>
          <p:cNvSpPr>
            <a:spLocks noChangeArrowheads="1"/>
          </p:cNvSpPr>
          <p:nvPr/>
        </p:nvSpPr>
        <p:spPr bwMode="auto">
          <a:xfrm>
            <a:off x="1847850" y="981075"/>
            <a:ext cx="8496300" cy="5727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defTabSz="266700">
              <a:spcBef>
                <a:spcPct val="20000"/>
              </a:spcBef>
              <a:buChar char="•"/>
              <a:defRPr sz="3200">
                <a:solidFill>
                  <a:schemeClr val="tx1"/>
                </a:solidFill>
                <a:latin typeface="Arial" panose="020B0604020202020204" pitchFamily="34" charset="0"/>
              </a:defRPr>
            </a:lvl1pPr>
            <a:lvl2pPr marL="742950" indent="-285750" defTabSz="266700">
              <a:spcBef>
                <a:spcPct val="20000"/>
              </a:spcBef>
              <a:buChar char="–"/>
              <a:defRPr sz="2800">
                <a:solidFill>
                  <a:schemeClr val="tx1"/>
                </a:solidFill>
                <a:latin typeface="Arial" panose="020B0604020202020204" pitchFamily="34" charset="0"/>
              </a:defRPr>
            </a:lvl2pPr>
            <a:lvl3pPr marL="1143000" indent="-228600" defTabSz="266700">
              <a:spcBef>
                <a:spcPct val="20000"/>
              </a:spcBef>
              <a:buChar char="•"/>
              <a:defRPr sz="2400">
                <a:solidFill>
                  <a:schemeClr val="tx1"/>
                </a:solidFill>
                <a:latin typeface="Arial" panose="020B0604020202020204" pitchFamily="34" charset="0"/>
              </a:defRPr>
            </a:lvl3pPr>
            <a:lvl4pPr marL="1600200" indent="-228600" defTabSz="266700">
              <a:spcBef>
                <a:spcPct val="20000"/>
              </a:spcBef>
              <a:buChar char="–"/>
              <a:defRPr sz="2000">
                <a:solidFill>
                  <a:schemeClr val="tx1"/>
                </a:solidFill>
                <a:latin typeface="Arial" panose="020B0604020202020204" pitchFamily="34" charset="0"/>
              </a:defRPr>
            </a:lvl4pPr>
            <a:lvl5pPr marL="2057400" indent="-228600" defTabSz="266700">
              <a:spcBef>
                <a:spcPct val="20000"/>
              </a:spcBef>
              <a:buChar char="»"/>
              <a:defRPr sz="2000">
                <a:solidFill>
                  <a:schemeClr val="tx1"/>
                </a:solidFill>
                <a:latin typeface="Arial" panose="020B0604020202020204" pitchFamily="34" charset="0"/>
              </a:defRPr>
            </a:lvl5pPr>
            <a:lvl6pPr marL="2514600" indent="-228600" defTabSz="2667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defTabSz="2667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defTabSz="2667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defTabSz="266700" eaLnBrk="0" fontAlgn="base" hangingPunct="0">
              <a:spcBef>
                <a:spcPct val="20000"/>
              </a:spcBef>
              <a:spcAft>
                <a:spcPct val="0"/>
              </a:spcAft>
              <a:buChar char="»"/>
              <a:defRPr sz="2000">
                <a:solidFill>
                  <a:schemeClr val="tx1"/>
                </a:solidFill>
                <a:latin typeface="Arial" panose="020B0604020202020204" pitchFamily="34" charset="0"/>
              </a:defRPr>
            </a:lvl9pPr>
          </a:lstStyle>
          <a:p>
            <a:pPr algn="just" eaLnBrk="1" hangingPunct="1">
              <a:spcBef>
                <a:spcPct val="0"/>
              </a:spcBef>
              <a:spcAft>
                <a:spcPct val="50000"/>
              </a:spcAft>
              <a:buFontTx/>
              <a:buNone/>
            </a:pPr>
            <a:r>
              <a:rPr lang="tr-TR" altLang="tr-TR" sz="1800">
                <a:latin typeface="Comic Sans MS" panose="030F0702030302020204" pitchFamily="66" charset="0"/>
              </a:rPr>
              <a:t>Arka arkaya dikildiği zaman hastalıklar çoğalır, verimi düşer. Toprağa azot ve humus sağlayan baklagiller ve hububat, özellikle kışlık hububat ekim nöbeti için uygundur.</a:t>
            </a:r>
          </a:p>
          <a:p>
            <a:pPr algn="just" eaLnBrk="1" hangingPunct="1">
              <a:spcBef>
                <a:spcPct val="0"/>
              </a:spcBef>
              <a:spcAft>
                <a:spcPct val="50000"/>
              </a:spcAft>
              <a:buFontTx/>
              <a:buNone/>
            </a:pPr>
            <a:r>
              <a:rPr lang="tr-TR" altLang="tr-TR" sz="1800">
                <a:latin typeface="Comic Sans MS" panose="030F0702030302020204" pitchFamily="66" charset="0"/>
              </a:rPr>
              <a:t>Patateste hasat zamanının geldiği yaprak ve sapların sararıp kuruduğu, yumruların normal büyüklüğünü alarak bitkiden kolayca ayrıldığı ve kabuğun kalınlaşıp sertleşmesinden anlaşılır. Kabuk tırnakla kolayca soyulmaz. Yumrunun kesiti ıslak değil, koyu bir görünümdedir.</a:t>
            </a:r>
          </a:p>
          <a:p>
            <a:pPr algn="just" eaLnBrk="1" hangingPunct="1">
              <a:spcBef>
                <a:spcPct val="0"/>
              </a:spcBef>
              <a:spcAft>
                <a:spcPct val="50000"/>
              </a:spcAft>
              <a:buFontTx/>
              <a:buNone/>
            </a:pPr>
            <a:r>
              <a:rPr lang="tr-TR" altLang="tr-TR" sz="1800">
                <a:latin typeface="Comic Sans MS" panose="030F0702030302020204" pitchFamily="66" charset="0"/>
              </a:rPr>
              <a:t>Patatesin hasadında çok dikkatli olmak gerekir. Yumrular kesilip zedelenmemeli, toprakta yumru bırakılmamalıdır. Söküm sırasında toprak yaş olmamalı, tavında bulunmalıdır.</a:t>
            </a:r>
          </a:p>
          <a:p>
            <a:pPr algn="just" eaLnBrk="1" hangingPunct="1">
              <a:spcBef>
                <a:spcPct val="0"/>
              </a:spcBef>
              <a:spcAft>
                <a:spcPct val="50000"/>
              </a:spcAft>
              <a:buFontTx/>
              <a:buNone/>
            </a:pPr>
            <a:r>
              <a:rPr lang="tr-TR" altLang="tr-TR" sz="1800">
                <a:latin typeface="Comic Sans MS" panose="030F0702030302020204" pitchFamily="66" charset="0"/>
              </a:rPr>
              <a:t>Patates hasadı:</a:t>
            </a:r>
          </a:p>
          <a:p>
            <a:pPr algn="just" eaLnBrk="1" hangingPunct="1">
              <a:spcBef>
                <a:spcPct val="0"/>
              </a:spcBef>
              <a:spcAft>
                <a:spcPct val="50000"/>
              </a:spcAft>
              <a:buFontTx/>
              <a:buNone/>
            </a:pPr>
            <a:r>
              <a:rPr lang="tr-TR" altLang="tr-TR" sz="1800">
                <a:latin typeface="Comic Sans MS" panose="030F0702030302020204" pitchFamily="66" charset="0"/>
              </a:rPr>
              <a:t>	- Bel, çatal bel ya da çapa ile sökülüp el ile toplanarak,</a:t>
            </a:r>
          </a:p>
          <a:p>
            <a:pPr algn="just" eaLnBrk="1" hangingPunct="1">
              <a:spcBef>
                <a:spcPct val="0"/>
              </a:spcBef>
              <a:spcAft>
                <a:spcPct val="50000"/>
              </a:spcAft>
              <a:buFontTx/>
              <a:buNone/>
            </a:pPr>
            <a:r>
              <a:rPr lang="tr-TR" altLang="tr-TR" sz="1800">
                <a:latin typeface="Comic Sans MS" panose="030F0702030302020204" pitchFamily="66" charset="0"/>
              </a:rPr>
              <a:t>	- Pullukla sökülüp el ile toplanarak,</a:t>
            </a:r>
          </a:p>
          <a:p>
            <a:pPr algn="just" eaLnBrk="1" hangingPunct="1">
              <a:spcBef>
                <a:spcPct val="0"/>
              </a:spcBef>
              <a:spcAft>
                <a:spcPct val="50000"/>
              </a:spcAft>
              <a:buFontTx/>
              <a:buNone/>
            </a:pPr>
            <a:r>
              <a:rPr lang="tr-TR" altLang="tr-TR" sz="1800">
                <a:latin typeface="Comic Sans MS" panose="030F0702030302020204" pitchFamily="66" charset="0"/>
              </a:rPr>
              <a:t>	- Tek veya çift sırayı söküp bitkiden ayıran makineler ile yapılır.</a:t>
            </a:r>
          </a:p>
          <a:p>
            <a:pPr algn="just" eaLnBrk="1" hangingPunct="1">
              <a:spcBef>
                <a:spcPct val="0"/>
              </a:spcBef>
              <a:spcAft>
                <a:spcPct val="50000"/>
              </a:spcAft>
              <a:buFontTx/>
              <a:buNone/>
            </a:pPr>
            <a:r>
              <a:rPr lang="tr-TR" altLang="tr-TR" sz="1800">
                <a:latin typeface="Comic Sans MS" panose="030F0702030302020204" pitchFamily="66" charset="0"/>
              </a:rPr>
              <a:t>Hasattan sonra yumrular ıslak ise gölgede kurutulur. Hasta, çürük, berelenmiş ve kabuğu soyulmuş olanları ayıklanır. Sonra iri, orta ve küçük boy olmak üzere sınıflandırılarak file çuvallara doldurulur. </a:t>
            </a:r>
          </a:p>
        </p:txBody>
      </p:sp>
    </p:spTree>
    <p:extLst>
      <p:ext uri="{BB962C8B-B14F-4D97-AF65-F5344CB8AC3E}">
        <p14:creationId xmlns:p14="http://schemas.microsoft.com/office/powerpoint/2010/main" val="413455783"/>
      </p:ext>
    </p:extLst>
  </p:cSld>
  <p:clrMapOvr>
    <a:masterClrMapping/>
  </p:clrMapOvr>
  <p:transition spd="slow">
    <p:zoom/>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 presetClass="entr" presetSubtype="32" fill="hold" nodeType="withEffect">
                                  <p:stCondLst>
                                    <p:cond delay="0"/>
                                  </p:stCondLst>
                                  <p:childTnLst>
                                    <p:set>
                                      <p:cBhvr>
                                        <p:cTn id="6" dur="1" fill="hold">
                                          <p:stCondLst>
                                            <p:cond delay="0"/>
                                          </p:stCondLst>
                                        </p:cTn>
                                        <p:tgtEl>
                                          <p:spTgt spid="133124">
                                            <p:txEl>
                                              <p:pRg st="0" end="0"/>
                                            </p:txEl>
                                          </p:spTgt>
                                        </p:tgtEl>
                                        <p:attrNameLst>
                                          <p:attrName>style.visibility</p:attrName>
                                        </p:attrNameLst>
                                      </p:cBhvr>
                                      <p:to>
                                        <p:strVal val="visible"/>
                                      </p:to>
                                    </p:set>
                                    <p:animEffect transition="in" filter="box(out)">
                                      <p:cBhvr>
                                        <p:cTn id="7" dur="500"/>
                                        <p:tgtEl>
                                          <p:spTgt spid="133124">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32" fill="hold" nodeType="clickEffect">
                                  <p:stCondLst>
                                    <p:cond delay="0"/>
                                  </p:stCondLst>
                                  <p:childTnLst>
                                    <p:set>
                                      <p:cBhvr>
                                        <p:cTn id="11" dur="1" fill="hold">
                                          <p:stCondLst>
                                            <p:cond delay="0"/>
                                          </p:stCondLst>
                                        </p:cTn>
                                        <p:tgtEl>
                                          <p:spTgt spid="133124">
                                            <p:txEl>
                                              <p:pRg st="1" end="1"/>
                                            </p:txEl>
                                          </p:spTgt>
                                        </p:tgtEl>
                                        <p:attrNameLst>
                                          <p:attrName>style.visibility</p:attrName>
                                        </p:attrNameLst>
                                      </p:cBhvr>
                                      <p:to>
                                        <p:strVal val="visible"/>
                                      </p:to>
                                    </p:set>
                                    <p:animEffect transition="in" filter="box(out)">
                                      <p:cBhvr>
                                        <p:cTn id="12" dur="500"/>
                                        <p:tgtEl>
                                          <p:spTgt spid="133124">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4" presetClass="entr" presetSubtype="32" fill="hold" nodeType="clickEffect">
                                  <p:stCondLst>
                                    <p:cond delay="0"/>
                                  </p:stCondLst>
                                  <p:childTnLst>
                                    <p:set>
                                      <p:cBhvr>
                                        <p:cTn id="16" dur="1" fill="hold">
                                          <p:stCondLst>
                                            <p:cond delay="0"/>
                                          </p:stCondLst>
                                        </p:cTn>
                                        <p:tgtEl>
                                          <p:spTgt spid="133124">
                                            <p:txEl>
                                              <p:pRg st="2" end="2"/>
                                            </p:txEl>
                                          </p:spTgt>
                                        </p:tgtEl>
                                        <p:attrNameLst>
                                          <p:attrName>style.visibility</p:attrName>
                                        </p:attrNameLst>
                                      </p:cBhvr>
                                      <p:to>
                                        <p:strVal val="visible"/>
                                      </p:to>
                                    </p:set>
                                    <p:animEffect transition="in" filter="box(out)">
                                      <p:cBhvr>
                                        <p:cTn id="17" dur="500"/>
                                        <p:tgtEl>
                                          <p:spTgt spid="133124">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4" presetClass="entr" presetSubtype="32" fill="hold" nodeType="clickEffect">
                                  <p:stCondLst>
                                    <p:cond delay="0"/>
                                  </p:stCondLst>
                                  <p:childTnLst>
                                    <p:set>
                                      <p:cBhvr>
                                        <p:cTn id="21" dur="1" fill="hold">
                                          <p:stCondLst>
                                            <p:cond delay="0"/>
                                          </p:stCondLst>
                                        </p:cTn>
                                        <p:tgtEl>
                                          <p:spTgt spid="133124">
                                            <p:txEl>
                                              <p:pRg st="3" end="3"/>
                                            </p:txEl>
                                          </p:spTgt>
                                        </p:tgtEl>
                                        <p:attrNameLst>
                                          <p:attrName>style.visibility</p:attrName>
                                        </p:attrNameLst>
                                      </p:cBhvr>
                                      <p:to>
                                        <p:strVal val="visible"/>
                                      </p:to>
                                    </p:set>
                                    <p:animEffect transition="in" filter="box(out)">
                                      <p:cBhvr>
                                        <p:cTn id="22" dur="500"/>
                                        <p:tgtEl>
                                          <p:spTgt spid="133124">
                                            <p:txEl>
                                              <p:pRg st="3" end="3"/>
                                            </p:txEl>
                                          </p:spTgt>
                                        </p:tgtEl>
                                      </p:cBhvr>
                                    </p:animEffect>
                                  </p:childTnLst>
                                </p:cTn>
                              </p:par>
                              <p:par>
                                <p:cTn id="23" presetID="4" presetClass="entr" presetSubtype="32" fill="hold" nodeType="withEffect">
                                  <p:stCondLst>
                                    <p:cond delay="0"/>
                                  </p:stCondLst>
                                  <p:childTnLst>
                                    <p:set>
                                      <p:cBhvr>
                                        <p:cTn id="24" dur="1" fill="hold">
                                          <p:stCondLst>
                                            <p:cond delay="0"/>
                                          </p:stCondLst>
                                        </p:cTn>
                                        <p:tgtEl>
                                          <p:spTgt spid="133124">
                                            <p:txEl>
                                              <p:pRg st="4" end="4"/>
                                            </p:txEl>
                                          </p:spTgt>
                                        </p:tgtEl>
                                        <p:attrNameLst>
                                          <p:attrName>style.visibility</p:attrName>
                                        </p:attrNameLst>
                                      </p:cBhvr>
                                      <p:to>
                                        <p:strVal val="visible"/>
                                      </p:to>
                                    </p:set>
                                    <p:animEffect transition="in" filter="box(out)">
                                      <p:cBhvr>
                                        <p:cTn id="25" dur="500"/>
                                        <p:tgtEl>
                                          <p:spTgt spid="133124">
                                            <p:txEl>
                                              <p:pRg st="4" end="4"/>
                                            </p:txEl>
                                          </p:spTgt>
                                        </p:tgtEl>
                                      </p:cBhvr>
                                    </p:animEffect>
                                  </p:childTnLst>
                                </p:cTn>
                              </p:par>
                              <p:par>
                                <p:cTn id="26" presetID="4" presetClass="entr" presetSubtype="32" fill="hold" nodeType="withEffect">
                                  <p:stCondLst>
                                    <p:cond delay="0"/>
                                  </p:stCondLst>
                                  <p:childTnLst>
                                    <p:set>
                                      <p:cBhvr>
                                        <p:cTn id="27" dur="1" fill="hold">
                                          <p:stCondLst>
                                            <p:cond delay="0"/>
                                          </p:stCondLst>
                                        </p:cTn>
                                        <p:tgtEl>
                                          <p:spTgt spid="133124">
                                            <p:txEl>
                                              <p:pRg st="5" end="5"/>
                                            </p:txEl>
                                          </p:spTgt>
                                        </p:tgtEl>
                                        <p:attrNameLst>
                                          <p:attrName>style.visibility</p:attrName>
                                        </p:attrNameLst>
                                      </p:cBhvr>
                                      <p:to>
                                        <p:strVal val="visible"/>
                                      </p:to>
                                    </p:set>
                                    <p:animEffect transition="in" filter="box(out)">
                                      <p:cBhvr>
                                        <p:cTn id="28" dur="500"/>
                                        <p:tgtEl>
                                          <p:spTgt spid="133124">
                                            <p:txEl>
                                              <p:pRg st="5" end="5"/>
                                            </p:txEl>
                                          </p:spTgt>
                                        </p:tgtEl>
                                      </p:cBhvr>
                                    </p:animEffect>
                                  </p:childTnLst>
                                </p:cTn>
                              </p:par>
                              <p:par>
                                <p:cTn id="29" presetID="4" presetClass="entr" presetSubtype="32" fill="hold" nodeType="withEffect">
                                  <p:stCondLst>
                                    <p:cond delay="0"/>
                                  </p:stCondLst>
                                  <p:childTnLst>
                                    <p:set>
                                      <p:cBhvr>
                                        <p:cTn id="30" dur="1" fill="hold">
                                          <p:stCondLst>
                                            <p:cond delay="0"/>
                                          </p:stCondLst>
                                        </p:cTn>
                                        <p:tgtEl>
                                          <p:spTgt spid="133124">
                                            <p:txEl>
                                              <p:pRg st="6" end="6"/>
                                            </p:txEl>
                                          </p:spTgt>
                                        </p:tgtEl>
                                        <p:attrNameLst>
                                          <p:attrName>style.visibility</p:attrName>
                                        </p:attrNameLst>
                                      </p:cBhvr>
                                      <p:to>
                                        <p:strVal val="visible"/>
                                      </p:to>
                                    </p:set>
                                    <p:animEffect transition="in" filter="box(out)">
                                      <p:cBhvr>
                                        <p:cTn id="31" dur="500"/>
                                        <p:tgtEl>
                                          <p:spTgt spid="133124">
                                            <p:txEl>
                                              <p:pRg st="6" end="6"/>
                                            </p:txEl>
                                          </p:spTgt>
                                        </p:tgtEl>
                                      </p:cBhvr>
                                    </p:animEffect>
                                  </p:childTnLst>
                                </p:cTn>
                              </p:par>
                            </p:childTnLst>
                          </p:cTn>
                        </p:par>
                      </p:childTnLst>
                    </p:cTn>
                  </p:par>
                  <p:par>
                    <p:cTn id="32" fill="hold" nodeType="clickPar">
                      <p:stCondLst>
                        <p:cond delay="indefinite"/>
                      </p:stCondLst>
                      <p:childTnLst>
                        <p:par>
                          <p:cTn id="33" fill="hold" nodeType="withGroup">
                            <p:stCondLst>
                              <p:cond delay="0"/>
                            </p:stCondLst>
                            <p:childTnLst>
                              <p:par>
                                <p:cTn id="34" presetID="4" presetClass="entr" presetSubtype="32" fill="hold" nodeType="clickEffect">
                                  <p:stCondLst>
                                    <p:cond delay="0"/>
                                  </p:stCondLst>
                                  <p:childTnLst>
                                    <p:set>
                                      <p:cBhvr>
                                        <p:cTn id="35" dur="1" fill="hold">
                                          <p:stCondLst>
                                            <p:cond delay="0"/>
                                          </p:stCondLst>
                                        </p:cTn>
                                        <p:tgtEl>
                                          <p:spTgt spid="133124">
                                            <p:txEl>
                                              <p:pRg st="7" end="7"/>
                                            </p:txEl>
                                          </p:spTgt>
                                        </p:tgtEl>
                                        <p:attrNameLst>
                                          <p:attrName>style.visibility</p:attrName>
                                        </p:attrNameLst>
                                      </p:cBhvr>
                                      <p:to>
                                        <p:strVal val="visible"/>
                                      </p:to>
                                    </p:set>
                                    <p:animEffect transition="in" filter="box(out)">
                                      <p:cBhvr>
                                        <p:cTn id="36" dur="500"/>
                                        <p:tgtEl>
                                          <p:spTgt spid="133124">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Dilim">
  <a:themeElements>
    <a:clrScheme name="Dilim">
      <a:dk1>
        <a:sysClr val="windowText" lastClr="000000"/>
      </a:dk1>
      <a:lt1>
        <a:sysClr val="window" lastClr="FFFFFF"/>
      </a:lt1>
      <a:dk2>
        <a:srgbClr val="146194"/>
      </a:dk2>
      <a:lt2>
        <a:srgbClr val="76DBF4"/>
      </a:lt2>
      <a:accent1>
        <a:srgbClr val="052F61"/>
      </a:accent1>
      <a:accent2>
        <a:srgbClr val="A50E82"/>
      </a:accent2>
      <a:accent3>
        <a:srgbClr val="14967C"/>
      </a:accent3>
      <a:accent4>
        <a:srgbClr val="6A9E1F"/>
      </a:accent4>
      <a:accent5>
        <a:srgbClr val="E87D37"/>
      </a:accent5>
      <a:accent6>
        <a:srgbClr val="C62324"/>
      </a:accent6>
      <a:hlink>
        <a:srgbClr val="0D2E46"/>
      </a:hlink>
      <a:folHlink>
        <a:srgbClr val="356A95"/>
      </a:folHlink>
    </a:clrScheme>
    <a:fontScheme name="Dilim">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ilim">
      <a:fillStyleLst>
        <a:solidFill>
          <a:schemeClr val="phClr"/>
        </a:solidFill>
        <a:gradFill rotWithShape="1">
          <a:gsLst>
            <a:gs pos="0">
              <a:schemeClr val="phClr">
                <a:tint val="62000"/>
                <a:hueMod val="94000"/>
                <a:satMod val="140000"/>
                <a:lumMod val="110000"/>
              </a:schemeClr>
            </a:gs>
            <a:gs pos="100000">
              <a:schemeClr val="phClr">
                <a:tint val="84000"/>
                <a:satMod val="160000"/>
              </a:schemeClr>
            </a:gs>
          </a:gsLst>
          <a:lin ang="5400000" scaled="0"/>
        </a:gradFill>
        <a:gradFill rotWithShape="1">
          <a:gsLst>
            <a:gs pos="0">
              <a:schemeClr val="phClr">
                <a:tint val="98000"/>
                <a:hueMod val="94000"/>
                <a:satMod val="130000"/>
                <a:lumMod val="128000"/>
              </a:schemeClr>
            </a:gs>
            <a:gs pos="100000">
              <a:schemeClr val="phClr">
                <a:shade val="94000"/>
                <a:lumMod val="88000"/>
              </a:schemeClr>
            </a:gs>
          </a:gsLst>
          <a:lin ang="5400000" scaled="0"/>
        </a:gradFill>
      </a:fillStyleLst>
      <a:lnStyleLst>
        <a:ln w="9525" cap="rnd" cmpd="sng" algn="ctr">
          <a:solidFill>
            <a:schemeClr val="phClr">
              <a:tint val="76000"/>
              <a:alpha val="60000"/>
              <a:hueMod val="94000"/>
            </a:schemeClr>
          </a:solidFill>
          <a:prstDash val="solid"/>
        </a:ln>
        <a:ln w="15875" cap="rnd" cmpd="sng" algn="ctr">
          <a:solidFill>
            <a:schemeClr val="phClr">
              <a:hueMod val="94000"/>
            </a:schemeClr>
          </a:solidFill>
          <a:prstDash val="solid"/>
        </a:ln>
        <a:ln w="28575" cap="rnd"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a:effectStyle>
      </a:effectStyleLst>
      <a:bgFillStyleLst>
        <a:solidFill>
          <a:schemeClr val="phClr"/>
        </a:solidFill>
        <a:gradFill rotWithShape="1">
          <a:gsLst>
            <a:gs pos="10000">
              <a:schemeClr val="phClr">
                <a:tint val="97000"/>
                <a:hueMod val="92000"/>
                <a:satMod val="169000"/>
                <a:lumMod val="164000"/>
              </a:schemeClr>
            </a:gs>
            <a:gs pos="100000">
              <a:schemeClr val="phClr">
                <a:shade val="96000"/>
                <a:satMod val="120000"/>
                <a:lumMod val="90000"/>
              </a:schemeClr>
            </a:gs>
          </a:gsLst>
          <a:lin ang="6120000" scaled="1"/>
        </a:gradFill>
        <a:gradFill rotWithShape="1">
          <a:gsLst>
            <a:gs pos="0">
              <a:schemeClr val="phClr">
                <a:tint val="97000"/>
                <a:hueMod val="92000"/>
                <a:satMod val="169000"/>
                <a:lumMod val="164000"/>
              </a:schemeClr>
            </a:gs>
            <a:gs pos="100000">
              <a:schemeClr val="phClr">
                <a:shade val="96000"/>
                <a:satMod val="120000"/>
                <a:lumMod val="90000"/>
              </a:schemeClr>
            </a:gs>
          </a:gsLst>
          <a:path path="circle">
            <a:fillToRect b="100000"/>
          </a:path>
        </a:gradFill>
      </a:bgFillStyleLst>
    </a:fmtScheme>
  </a:themeElements>
  <a:objectDefaults/>
  <a:extraClrSchemeLst/>
  <a:extLst>
    <a:ext uri="{05A4C25C-085E-4340-85A3-A5531E510DB2}">
      <thm15:themeFamily xmlns:thm15="http://schemas.microsoft.com/office/thememl/2012/main" name="Slice" id="{0507925B-6AC9-4358-8E18-C330545D08F8}" vid="{13FEC7C6-62A9-40C4-99D2-581AACACAA2F}"/>
    </a:ext>
  </a:extLst>
</a:theme>
</file>

<file path=docProps/app.xml><?xml version="1.0" encoding="utf-8"?>
<Properties xmlns="http://schemas.openxmlformats.org/officeDocument/2006/extended-properties" xmlns:vt="http://schemas.openxmlformats.org/officeDocument/2006/docPropsVTypes">
  <Template>Slice</Template>
  <TotalTime>0</TotalTime>
  <Words>741</Words>
  <Application>Microsoft Office PowerPoint</Application>
  <PresentationFormat>Geniş ekran</PresentationFormat>
  <Paragraphs>42</Paragraphs>
  <Slides>7</Slides>
  <Notes>0</Notes>
  <HiddenSlides>0</HiddenSlides>
  <MMClips>0</MMClips>
  <ScaleCrop>false</ScaleCrop>
  <HeadingPairs>
    <vt:vector size="6" baseType="variant">
      <vt:variant>
        <vt:lpstr>Kullanılan Yazı Tipleri</vt:lpstr>
      </vt:variant>
      <vt:variant>
        <vt:i4>6</vt:i4>
      </vt:variant>
      <vt:variant>
        <vt:lpstr>Tema</vt:lpstr>
      </vt:variant>
      <vt:variant>
        <vt:i4>1</vt:i4>
      </vt:variant>
      <vt:variant>
        <vt:lpstr>Slayt Başlıkları</vt:lpstr>
      </vt:variant>
      <vt:variant>
        <vt:i4>7</vt:i4>
      </vt:variant>
    </vt:vector>
  </HeadingPairs>
  <TitlesOfParts>
    <vt:vector size="14" baseType="lpstr">
      <vt:lpstr>Arial</vt:lpstr>
      <vt:lpstr>Century Gothic</vt:lpstr>
      <vt:lpstr>Comic Sans MS</vt:lpstr>
      <vt:lpstr>Tahoma</vt:lpstr>
      <vt:lpstr>Wingdings</vt:lpstr>
      <vt:lpstr>Wingdings 3</vt:lpstr>
      <vt:lpstr>Dilim</vt:lpstr>
      <vt:lpstr>PowerPoint Sunusu</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Burak</dc:creator>
  <cp:lastModifiedBy>Burak</cp:lastModifiedBy>
  <cp:revision>1</cp:revision>
  <dcterms:created xsi:type="dcterms:W3CDTF">2018-03-28T09:06:45Z</dcterms:created>
  <dcterms:modified xsi:type="dcterms:W3CDTF">2018-03-28T09:06:57Z</dcterms:modified>
</cp:coreProperties>
</file>