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180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45735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4854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52494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5205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08613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7217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36616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0777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7222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980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9933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09410" y="252877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tr-TR" sz="7000" b="1" dirty="0" smtClean="0"/>
              <a:t>1982 ANAYASASININ</a:t>
            </a:r>
            <a:br>
              <a:rPr lang="tr-TR" sz="7000" b="1" dirty="0" smtClean="0"/>
            </a:br>
            <a:r>
              <a:rPr lang="tr-TR" sz="7000" b="1" dirty="0" smtClean="0"/>
              <a:t> ÖZELLİKLERİ</a:t>
            </a:r>
            <a:endParaRPr lang="tr-TR" sz="7000" b="1" dirty="0"/>
          </a:p>
        </p:txBody>
      </p:sp>
    </p:spTree>
    <p:extLst>
      <p:ext uri="{BB962C8B-B14F-4D97-AF65-F5344CB8AC3E}">
        <p14:creationId xmlns:p14="http://schemas.microsoft.com/office/powerpoint/2010/main" xmlns="" val="1584739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6988" y="234847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I. 1961 ve 1982 Anayasalarının Yapım Süreçlerinin Karşılaştırılması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	a. Benzerlikler</a:t>
            </a:r>
            <a:br>
              <a:rPr lang="tr-TR" dirty="0" smtClean="0"/>
            </a:br>
            <a:r>
              <a:rPr lang="tr-TR" dirty="0"/>
              <a:t>	</a:t>
            </a:r>
            <a:r>
              <a:rPr lang="tr-TR" dirty="0" smtClean="0"/>
              <a:t>b. Farklılıklar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II. 1982 Anayasasının Başlıca Özellikleri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73349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2745" y="218104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tr-TR" sz="6000" b="1" dirty="0" smtClean="0"/>
              <a:t>1982 ANAYASASINA GÖRE CUMHURİYETİN TEMEL İLKELERİ-I</a:t>
            </a:r>
            <a:endParaRPr lang="tr-TR" sz="6000" b="1" dirty="0"/>
          </a:p>
        </p:txBody>
      </p:sp>
    </p:spTree>
    <p:extLst>
      <p:ext uri="{BB962C8B-B14F-4D97-AF65-F5344CB8AC3E}">
        <p14:creationId xmlns:p14="http://schemas.microsoft.com/office/powerpoint/2010/main" xmlns="" val="369926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7680" y="3141493"/>
            <a:ext cx="11874320" cy="1325563"/>
          </a:xfrm>
        </p:spPr>
        <p:txBody>
          <a:bodyPr>
            <a:noAutofit/>
          </a:bodyPr>
          <a:lstStyle/>
          <a:p>
            <a:r>
              <a:rPr lang="tr-TR" sz="6000" dirty="0" smtClean="0"/>
              <a:t>I. Cumhuriyetçilik</a:t>
            </a:r>
            <a:br>
              <a:rPr lang="tr-TR" sz="6000" dirty="0" smtClean="0"/>
            </a:br>
            <a:r>
              <a:rPr lang="tr-TR" sz="6000" dirty="0" smtClean="0"/>
              <a:t>II. Başlangıç İlkeleri</a:t>
            </a:r>
            <a:br>
              <a:rPr lang="tr-TR" sz="6000" dirty="0" smtClean="0"/>
            </a:br>
            <a:r>
              <a:rPr lang="tr-TR" sz="6000" dirty="0" smtClean="0"/>
              <a:t>III. Atatürk Milliyetçiliğine Bağlılık</a:t>
            </a:r>
            <a:r>
              <a:rPr lang="tr-TR" sz="3500" dirty="0" smtClean="0"/>
              <a:t/>
            </a:r>
            <a:br>
              <a:rPr lang="tr-TR" sz="3500" dirty="0" smtClean="0"/>
            </a:br>
            <a:r>
              <a:rPr lang="tr-TR" sz="3500" dirty="0" smtClean="0"/>
              <a:t/>
            </a:r>
            <a:br>
              <a:rPr lang="tr-TR" sz="3500" dirty="0" smtClean="0"/>
            </a:br>
            <a:r>
              <a:rPr lang="tr-TR" sz="3500" dirty="0" smtClean="0"/>
              <a:t/>
            </a:r>
            <a:br>
              <a:rPr lang="tr-TR" sz="3500" dirty="0" smtClean="0"/>
            </a:b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xmlns="" val="341830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20</Words>
  <Application>Microsoft Office PowerPoint</Application>
  <PresentationFormat>Özel</PresentationFormat>
  <Paragraphs>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Office Teması</vt:lpstr>
      <vt:lpstr>1982 ANAYASASININ  ÖZELLİKLERİ</vt:lpstr>
      <vt:lpstr>I. 1961 ve 1982 Anayasalarının Yapım Süreçlerinin Karşılaştırılması   a. Benzerlikler  b. Farklılıklar  II. 1982 Anayasasının Başlıca Özellikleri</vt:lpstr>
      <vt:lpstr>1982 ANAYASASINA GÖRE CUMHURİYETİN TEMEL İLKELERİ-I</vt:lpstr>
      <vt:lpstr>I. Cumhuriyetçilik II. Başlangıç İlkeleri III. Atatürk Milliyetçiliğine Bağlılık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ANAYASAL GELİŞMELER</dc:title>
  <dc:creator>Deniz POLAT</dc:creator>
  <cp:lastModifiedBy>Ali Erdem Doğanoğlu</cp:lastModifiedBy>
  <cp:revision>12</cp:revision>
  <dcterms:created xsi:type="dcterms:W3CDTF">2017-11-20T10:24:11Z</dcterms:created>
  <dcterms:modified xsi:type="dcterms:W3CDTF">2017-11-23T12:32:52Z</dcterms:modified>
</cp:coreProperties>
</file>