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301" r:id="rId3"/>
    <p:sldId id="359" r:id="rId4"/>
    <p:sldId id="361" r:id="rId5"/>
    <p:sldId id="360" r:id="rId6"/>
    <p:sldId id="259" r:id="rId7"/>
    <p:sldId id="304" r:id="rId8"/>
    <p:sldId id="305" r:id="rId9"/>
    <p:sldId id="306" r:id="rId10"/>
    <p:sldId id="307" r:id="rId11"/>
    <p:sldId id="308" r:id="rId12"/>
    <p:sldId id="310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21" r:id="rId26"/>
    <p:sldId id="362" r:id="rId27"/>
    <p:sldId id="323" r:id="rId28"/>
    <p:sldId id="324" r:id="rId29"/>
    <p:sldId id="363" r:id="rId30"/>
    <p:sldId id="326" r:id="rId31"/>
    <p:sldId id="325" r:id="rId32"/>
    <p:sldId id="327" r:id="rId33"/>
    <p:sldId id="367" r:id="rId34"/>
    <p:sldId id="368" r:id="rId35"/>
    <p:sldId id="369" r:id="rId36"/>
    <p:sldId id="364" r:id="rId37"/>
    <p:sldId id="365" r:id="rId38"/>
    <p:sldId id="366" r:id="rId39"/>
    <p:sldId id="347" r:id="rId40"/>
  </p:sldIdLst>
  <p:sldSz cx="9144000" cy="5143500" type="screen16x9"/>
  <p:notesSz cx="6858000" cy="9144000"/>
  <p:embeddedFontLst>
    <p:embeddedFont>
      <p:font typeface="Montserrat Light" panose="020B0604020202020204" charset="-94"/>
      <p:regular r:id="rId42"/>
      <p:bold r:id="rId43"/>
      <p:italic r:id="rId44"/>
      <p:boldItalic r:id="rId45"/>
    </p:embeddedFont>
    <p:embeddedFont>
      <p:font typeface="Montserrat" panose="020B0604020202020204" charset="-94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C7065-D792-4A0F-A8B1-AEB272CA1B24}">
  <a:tblStyle styleId="{039C7065-D792-4A0F-A8B1-AEB272CA1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7"/>
    <p:restoredTop sz="94603"/>
  </p:normalViewPr>
  <p:slideViewPr>
    <p:cSldViewPr snapToGrid="0" snapToObjects="1">
      <p:cViewPr varScale="1">
        <p:scale>
          <a:sx n="98" d="100"/>
          <a:sy n="9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8ECE0-8983-9C45-93CB-F17C4B112348}" type="doc">
      <dgm:prSet loTypeId="urn:microsoft.com/office/officeart/2005/8/layout/orgChart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BDCB673-FD6B-4E4F-8BDE-47B3CD5887CC}">
      <dgm:prSet phldrT="[Metin]"/>
      <dgm:spPr/>
      <dgm:t>
        <a:bodyPr/>
        <a:lstStyle/>
        <a:p>
          <a:r>
            <a:rPr lang="tr-TR"/>
            <a:t>Zeka Kuramları</a:t>
          </a:r>
        </a:p>
      </dgm:t>
    </dgm:pt>
    <dgm:pt modelId="{7825A3BB-868D-BF44-B5BD-846C2059B8F4}" type="parTrans" cxnId="{C811E715-6EE8-7E41-8DBF-49928C4AA9D2}">
      <dgm:prSet/>
      <dgm:spPr/>
      <dgm:t>
        <a:bodyPr/>
        <a:lstStyle/>
        <a:p>
          <a:endParaRPr lang="tr-TR"/>
        </a:p>
      </dgm:t>
    </dgm:pt>
    <dgm:pt modelId="{74BAD15E-8BEE-9B4D-901D-C92E8004E741}" type="sibTrans" cxnId="{C811E715-6EE8-7E41-8DBF-49928C4AA9D2}">
      <dgm:prSet/>
      <dgm:spPr/>
      <dgm:t>
        <a:bodyPr/>
        <a:lstStyle/>
        <a:p>
          <a:endParaRPr lang="tr-TR"/>
        </a:p>
      </dgm:t>
    </dgm:pt>
    <dgm:pt modelId="{5047BAB8-0C73-1E47-A687-9E02C1875C36}">
      <dgm:prSet phldrT="[Metin]"/>
      <dgm:spPr/>
      <dgm:t>
        <a:bodyPr/>
        <a:lstStyle/>
        <a:p>
          <a:r>
            <a:rPr lang="tr-TR" dirty="0" err="1"/>
            <a:t>Psikometrik</a:t>
          </a:r>
          <a:r>
            <a:rPr lang="tr-TR" dirty="0"/>
            <a:t> Yaklaşımlar</a:t>
          </a:r>
        </a:p>
      </dgm:t>
    </dgm:pt>
    <dgm:pt modelId="{E7743E73-D19B-5A47-9B20-E0DAB3F4A5E8}" type="parTrans" cxnId="{C71A211C-13DA-4840-BD5D-657471384A8B}">
      <dgm:prSet/>
      <dgm:spPr/>
      <dgm:t>
        <a:bodyPr/>
        <a:lstStyle/>
        <a:p>
          <a:endParaRPr lang="tr-TR"/>
        </a:p>
      </dgm:t>
    </dgm:pt>
    <dgm:pt modelId="{421D2F76-002D-5D4E-82D6-E104441BB293}" type="sibTrans" cxnId="{C71A211C-13DA-4840-BD5D-657471384A8B}">
      <dgm:prSet/>
      <dgm:spPr/>
      <dgm:t>
        <a:bodyPr/>
        <a:lstStyle/>
        <a:p>
          <a:endParaRPr lang="tr-TR"/>
        </a:p>
      </dgm:t>
    </dgm:pt>
    <dgm:pt modelId="{4E0D3787-3236-5046-A5A8-A72052DF8E1B}">
      <dgm:prSet phldrT="[Metin]"/>
      <dgm:spPr/>
      <dgm:t>
        <a:bodyPr/>
        <a:lstStyle/>
        <a:p>
          <a:r>
            <a:rPr lang="tr-TR" dirty="0"/>
            <a:t>Gelişimsel Yaklaşımlar</a:t>
          </a:r>
        </a:p>
      </dgm:t>
    </dgm:pt>
    <dgm:pt modelId="{DEEEB55F-2067-E346-A6B9-121ACE841BF3}" type="parTrans" cxnId="{642D5F11-4771-F240-8BA8-C0558AB4989F}">
      <dgm:prSet/>
      <dgm:spPr/>
      <dgm:t>
        <a:bodyPr/>
        <a:lstStyle/>
        <a:p>
          <a:endParaRPr lang="tr-TR"/>
        </a:p>
      </dgm:t>
    </dgm:pt>
    <dgm:pt modelId="{2D578564-249F-7047-AF35-FEBB06470E2D}" type="sibTrans" cxnId="{642D5F11-4771-F240-8BA8-C0558AB4989F}">
      <dgm:prSet/>
      <dgm:spPr/>
      <dgm:t>
        <a:bodyPr/>
        <a:lstStyle/>
        <a:p>
          <a:endParaRPr lang="tr-TR"/>
        </a:p>
      </dgm:t>
    </dgm:pt>
    <dgm:pt modelId="{FC65C956-AD2C-564C-BF91-3FD88BB07582}">
      <dgm:prSet phldrT="[Metin]"/>
      <dgm:spPr/>
      <dgm:t>
        <a:bodyPr/>
        <a:lstStyle/>
        <a:p>
          <a:r>
            <a:rPr lang="tr-TR" dirty="0" err="1"/>
            <a:t>Biyoekolojik</a:t>
          </a:r>
          <a:r>
            <a:rPr lang="tr-TR" dirty="0"/>
            <a:t> Yaklaşımlar</a:t>
          </a:r>
        </a:p>
      </dgm:t>
    </dgm:pt>
    <dgm:pt modelId="{82D5A0C8-F3E3-4D48-B3BD-5F5BC84B160C}" type="parTrans" cxnId="{AFD39173-656F-8147-98A1-BE6EEAA9F5B6}">
      <dgm:prSet/>
      <dgm:spPr/>
      <dgm:t>
        <a:bodyPr/>
        <a:lstStyle/>
        <a:p>
          <a:endParaRPr lang="tr-TR"/>
        </a:p>
      </dgm:t>
    </dgm:pt>
    <dgm:pt modelId="{9CA6E8D4-9002-C544-963E-E0A519571C8D}" type="sibTrans" cxnId="{AFD39173-656F-8147-98A1-BE6EEAA9F5B6}">
      <dgm:prSet/>
      <dgm:spPr/>
      <dgm:t>
        <a:bodyPr/>
        <a:lstStyle/>
        <a:p>
          <a:endParaRPr lang="tr-TR"/>
        </a:p>
      </dgm:t>
    </dgm:pt>
    <dgm:pt modelId="{7C044B32-8CF3-2D4A-A5EF-2BBC387A7DA6}">
      <dgm:prSet phldrT="[Metin]"/>
      <dgm:spPr/>
      <dgm:t>
        <a:bodyPr/>
        <a:lstStyle/>
        <a:p>
          <a:r>
            <a:rPr lang="tr-TR" dirty="0"/>
            <a:t>Çoklu Yaklaşımlar</a:t>
          </a:r>
        </a:p>
      </dgm:t>
    </dgm:pt>
    <dgm:pt modelId="{8BBE1D83-90E6-2A49-8BA6-D1562D3CCFB2}" type="parTrans" cxnId="{84DC05E1-33FB-144A-A2C5-5A2C705CEF0D}">
      <dgm:prSet/>
      <dgm:spPr/>
      <dgm:t>
        <a:bodyPr/>
        <a:lstStyle/>
        <a:p>
          <a:endParaRPr lang="tr-TR"/>
        </a:p>
      </dgm:t>
    </dgm:pt>
    <dgm:pt modelId="{D1B43615-AD69-CC48-BC6D-A8AAA5F535FE}" type="sibTrans" cxnId="{84DC05E1-33FB-144A-A2C5-5A2C705CEF0D}">
      <dgm:prSet/>
      <dgm:spPr/>
      <dgm:t>
        <a:bodyPr/>
        <a:lstStyle/>
        <a:p>
          <a:endParaRPr lang="tr-TR"/>
        </a:p>
      </dgm:t>
    </dgm:pt>
    <dgm:pt modelId="{F83BECF7-C1F7-1F48-A40B-84D81E0E634A}" type="pres">
      <dgm:prSet presAssocID="{6DB8ECE0-8983-9C45-93CB-F17C4B1123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A8DEAE1-9029-E64E-8A57-1D46E15C10C1}" type="pres">
      <dgm:prSet presAssocID="{DBDCB673-FD6B-4E4F-8BDE-47B3CD5887CC}" presName="hierRoot1" presStyleCnt="0">
        <dgm:presLayoutVars>
          <dgm:hierBranch val="init"/>
        </dgm:presLayoutVars>
      </dgm:prSet>
      <dgm:spPr/>
    </dgm:pt>
    <dgm:pt modelId="{2193D49A-402E-F645-8768-EF65DF0D540F}" type="pres">
      <dgm:prSet presAssocID="{DBDCB673-FD6B-4E4F-8BDE-47B3CD5887CC}" presName="rootComposite1" presStyleCnt="0"/>
      <dgm:spPr/>
    </dgm:pt>
    <dgm:pt modelId="{69D1B82A-7F07-8342-BE80-AF4A015B521A}" type="pres">
      <dgm:prSet presAssocID="{DBDCB673-FD6B-4E4F-8BDE-47B3CD5887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7135B9-6C4E-ED43-BF47-EC0073BA7149}" type="pres">
      <dgm:prSet presAssocID="{DBDCB673-FD6B-4E4F-8BDE-47B3CD5887CC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D88FCE4-3C49-794A-8F7C-36563170B1D3}" type="pres">
      <dgm:prSet presAssocID="{DBDCB673-FD6B-4E4F-8BDE-47B3CD5887CC}" presName="hierChild2" presStyleCnt="0"/>
      <dgm:spPr/>
    </dgm:pt>
    <dgm:pt modelId="{EBE13660-F41B-3044-A7D2-2D461F2CE98E}" type="pres">
      <dgm:prSet presAssocID="{E7743E73-D19B-5A47-9B20-E0DAB3F4A5E8}" presName="Name37" presStyleLbl="parChTrans1D2" presStyleIdx="0" presStyleCnt="4"/>
      <dgm:spPr/>
      <dgm:t>
        <a:bodyPr/>
        <a:lstStyle/>
        <a:p>
          <a:endParaRPr lang="tr-TR"/>
        </a:p>
      </dgm:t>
    </dgm:pt>
    <dgm:pt modelId="{28548C88-26A6-984E-BAA6-EC609559FCDE}" type="pres">
      <dgm:prSet presAssocID="{5047BAB8-0C73-1E47-A687-9E02C1875C36}" presName="hierRoot2" presStyleCnt="0">
        <dgm:presLayoutVars>
          <dgm:hierBranch val="init"/>
        </dgm:presLayoutVars>
      </dgm:prSet>
      <dgm:spPr/>
    </dgm:pt>
    <dgm:pt modelId="{C9D72037-76C5-3048-87F5-9F5FAC0D6617}" type="pres">
      <dgm:prSet presAssocID="{5047BAB8-0C73-1E47-A687-9E02C1875C36}" presName="rootComposite" presStyleCnt="0"/>
      <dgm:spPr/>
    </dgm:pt>
    <dgm:pt modelId="{3472865B-DA5A-7D48-8F0B-DD97AFA9869C}" type="pres">
      <dgm:prSet presAssocID="{5047BAB8-0C73-1E47-A687-9E02C1875C3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DC7E7C-3DB4-EA4A-AE8E-69A357CC6798}" type="pres">
      <dgm:prSet presAssocID="{5047BAB8-0C73-1E47-A687-9E02C1875C36}" presName="rootConnector" presStyleLbl="node2" presStyleIdx="0" presStyleCnt="4"/>
      <dgm:spPr/>
      <dgm:t>
        <a:bodyPr/>
        <a:lstStyle/>
        <a:p>
          <a:endParaRPr lang="tr-TR"/>
        </a:p>
      </dgm:t>
    </dgm:pt>
    <dgm:pt modelId="{5852B40E-BD6F-F942-95D7-3441B707537C}" type="pres">
      <dgm:prSet presAssocID="{5047BAB8-0C73-1E47-A687-9E02C1875C36}" presName="hierChild4" presStyleCnt="0"/>
      <dgm:spPr/>
    </dgm:pt>
    <dgm:pt modelId="{45102850-EA65-6D4F-8ECE-B877134DED2A}" type="pres">
      <dgm:prSet presAssocID="{5047BAB8-0C73-1E47-A687-9E02C1875C36}" presName="hierChild5" presStyleCnt="0"/>
      <dgm:spPr/>
    </dgm:pt>
    <dgm:pt modelId="{E6C9E83D-049F-5A43-8E19-A7689818A91E}" type="pres">
      <dgm:prSet presAssocID="{DEEEB55F-2067-E346-A6B9-121ACE841BF3}" presName="Name37" presStyleLbl="parChTrans1D2" presStyleIdx="1" presStyleCnt="4"/>
      <dgm:spPr/>
      <dgm:t>
        <a:bodyPr/>
        <a:lstStyle/>
        <a:p>
          <a:endParaRPr lang="tr-TR"/>
        </a:p>
      </dgm:t>
    </dgm:pt>
    <dgm:pt modelId="{F630640C-8EE4-4C40-965C-D9D347F7A9DD}" type="pres">
      <dgm:prSet presAssocID="{4E0D3787-3236-5046-A5A8-A72052DF8E1B}" presName="hierRoot2" presStyleCnt="0">
        <dgm:presLayoutVars>
          <dgm:hierBranch val="init"/>
        </dgm:presLayoutVars>
      </dgm:prSet>
      <dgm:spPr/>
    </dgm:pt>
    <dgm:pt modelId="{BCC1FFE0-180B-1542-9B90-65EB76773346}" type="pres">
      <dgm:prSet presAssocID="{4E0D3787-3236-5046-A5A8-A72052DF8E1B}" presName="rootComposite" presStyleCnt="0"/>
      <dgm:spPr/>
    </dgm:pt>
    <dgm:pt modelId="{0F8EF3F6-5769-8642-A8F2-23F4A4E8C041}" type="pres">
      <dgm:prSet presAssocID="{4E0D3787-3236-5046-A5A8-A72052DF8E1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414506-D7A4-D24D-B834-F8AC56F7EBDB}" type="pres">
      <dgm:prSet presAssocID="{4E0D3787-3236-5046-A5A8-A72052DF8E1B}" presName="rootConnector" presStyleLbl="node2" presStyleIdx="1" presStyleCnt="4"/>
      <dgm:spPr/>
      <dgm:t>
        <a:bodyPr/>
        <a:lstStyle/>
        <a:p>
          <a:endParaRPr lang="tr-TR"/>
        </a:p>
      </dgm:t>
    </dgm:pt>
    <dgm:pt modelId="{95504547-9A3B-8641-902A-06B9D850A895}" type="pres">
      <dgm:prSet presAssocID="{4E0D3787-3236-5046-A5A8-A72052DF8E1B}" presName="hierChild4" presStyleCnt="0"/>
      <dgm:spPr/>
    </dgm:pt>
    <dgm:pt modelId="{B36D14D9-35A8-174C-983D-17B23D56E72A}" type="pres">
      <dgm:prSet presAssocID="{4E0D3787-3236-5046-A5A8-A72052DF8E1B}" presName="hierChild5" presStyleCnt="0"/>
      <dgm:spPr/>
    </dgm:pt>
    <dgm:pt modelId="{85547B03-91A0-CA41-A626-BD820CE755C1}" type="pres">
      <dgm:prSet presAssocID="{82D5A0C8-F3E3-4D48-B3BD-5F5BC84B160C}" presName="Name37" presStyleLbl="parChTrans1D2" presStyleIdx="2" presStyleCnt="4"/>
      <dgm:spPr/>
      <dgm:t>
        <a:bodyPr/>
        <a:lstStyle/>
        <a:p>
          <a:endParaRPr lang="tr-TR"/>
        </a:p>
      </dgm:t>
    </dgm:pt>
    <dgm:pt modelId="{5890889D-B23C-0B4B-8789-645CB60A8EEF}" type="pres">
      <dgm:prSet presAssocID="{FC65C956-AD2C-564C-BF91-3FD88BB07582}" presName="hierRoot2" presStyleCnt="0">
        <dgm:presLayoutVars>
          <dgm:hierBranch val="init"/>
        </dgm:presLayoutVars>
      </dgm:prSet>
      <dgm:spPr/>
    </dgm:pt>
    <dgm:pt modelId="{6695600A-67A0-954E-BC28-1C3451561B54}" type="pres">
      <dgm:prSet presAssocID="{FC65C956-AD2C-564C-BF91-3FD88BB07582}" presName="rootComposite" presStyleCnt="0"/>
      <dgm:spPr/>
    </dgm:pt>
    <dgm:pt modelId="{92630084-9FE5-6542-A438-027CA0135A2A}" type="pres">
      <dgm:prSet presAssocID="{FC65C956-AD2C-564C-BF91-3FD88BB0758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941781-0970-9D47-AD33-E298343E8FA7}" type="pres">
      <dgm:prSet presAssocID="{FC65C956-AD2C-564C-BF91-3FD88BB07582}" presName="rootConnector" presStyleLbl="node2" presStyleIdx="2" presStyleCnt="4"/>
      <dgm:spPr/>
      <dgm:t>
        <a:bodyPr/>
        <a:lstStyle/>
        <a:p>
          <a:endParaRPr lang="tr-TR"/>
        </a:p>
      </dgm:t>
    </dgm:pt>
    <dgm:pt modelId="{0D2EB39A-262C-6748-9C3A-DCC36B223EA3}" type="pres">
      <dgm:prSet presAssocID="{FC65C956-AD2C-564C-BF91-3FD88BB07582}" presName="hierChild4" presStyleCnt="0"/>
      <dgm:spPr/>
    </dgm:pt>
    <dgm:pt modelId="{4549AA6F-B50D-7F4A-B197-53ED0ABA560A}" type="pres">
      <dgm:prSet presAssocID="{FC65C956-AD2C-564C-BF91-3FD88BB07582}" presName="hierChild5" presStyleCnt="0"/>
      <dgm:spPr/>
    </dgm:pt>
    <dgm:pt modelId="{FD52948A-5BA2-5A43-B4E7-E3F89C89343D}" type="pres">
      <dgm:prSet presAssocID="{8BBE1D83-90E6-2A49-8BA6-D1562D3CCFB2}" presName="Name37" presStyleLbl="parChTrans1D2" presStyleIdx="3" presStyleCnt="4"/>
      <dgm:spPr/>
      <dgm:t>
        <a:bodyPr/>
        <a:lstStyle/>
        <a:p>
          <a:endParaRPr lang="tr-TR"/>
        </a:p>
      </dgm:t>
    </dgm:pt>
    <dgm:pt modelId="{BB2127D1-0B42-C94D-B307-8194F8F0875F}" type="pres">
      <dgm:prSet presAssocID="{7C044B32-8CF3-2D4A-A5EF-2BBC387A7DA6}" presName="hierRoot2" presStyleCnt="0">
        <dgm:presLayoutVars>
          <dgm:hierBranch val="init"/>
        </dgm:presLayoutVars>
      </dgm:prSet>
      <dgm:spPr/>
    </dgm:pt>
    <dgm:pt modelId="{AEC080DA-2674-594D-A418-37915152D7D3}" type="pres">
      <dgm:prSet presAssocID="{7C044B32-8CF3-2D4A-A5EF-2BBC387A7DA6}" presName="rootComposite" presStyleCnt="0"/>
      <dgm:spPr/>
    </dgm:pt>
    <dgm:pt modelId="{A58556CE-0025-004F-9770-095F83DF8DA7}" type="pres">
      <dgm:prSet presAssocID="{7C044B32-8CF3-2D4A-A5EF-2BBC387A7DA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05663DE-549D-EA4E-BE22-2E6418FD49D7}" type="pres">
      <dgm:prSet presAssocID="{7C044B32-8CF3-2D4A-A5EF-2BBC387A7DA6}" presName="rootConnector" presStyleLbl="node2" presStyleIdx="3" presStyleCnt="4"/>
      <dgm:spPr/>
      <dgm:t>
        <a:bodyPr/>
        <a:lstStyle/>
        <a:p>
          <a:endParaRPr lang="tr-TR"/>
        </a:p>
      </dgm:t>
    </dgm:pt>
    <dgm:pt modelId="{43BF56D4-8949-3F4C-8FCF-4795AB8C864C}" type="pres">
      <dgm:prSet presAssocID="{7C044B32-8CF3-2D4A-A5EF-2BBC387A7DA6}" presName="hierChild4" presStyleCnt="0"/>
      <dgm:spPr/>
    </dgm:pt>
    <dgm:pt modelId="{807E1E23-98B0-1C47-A38C-EBC1162D497D}" type="pres">
      <dgm:prSet presAssocID="{7C044B32-8CF3-2D4A-A5EF-2BBC387A7DA6}" presName="hierChild5" presStyleCnt="0"/>
      <dgm:spPr/>
    </dgm:pt>
    <dgm:pt modelId="{FB6099BD-CBBC-E246-BF69-FEC967D51136}" type="pres">
      <dgm:prSet presAssocID="{DBDCB673-FD6B-4E4F-8BDE-47B3CD5887CC}" presName="hierChild3" presStyleCnt="0"/>
      <dgm:spPr/>
    </dgm:pt>
  </dgm:ptLst>
  <dgm:cxnLst>
    <dgm:cxn modelId="{C71A211C-13DA-4840-BD5D-657471384A8B}" srcId="{DBDCB673-FD6B-4E4F-8BDE-47B3CD5887CC}" destId="{5047BAB8-0C73-1E47-A687-9E02C1875C36}" srcOrd="0" destOrd="0" parTransId="{E7743E73-D19B-5A47-9B20-E0DAB3F4A5E8}" sibTransId="{421D2F76-002D-5D4E-82D6-E104441BB293}"/>
    <dgm:cxn modelId="{1CE5E967-D573-604D-9EAA-89D08CA67418}" type="presOf" srcId="{FC65C956-AD2C-564C-BF91-3FD88BB07582}" destId="{92630084-9FE5-6542-A438-027CA0135A2A}" srcOrd="0" destOrd="0" presId="urn:microsoft.com/office/officeart/2005/8/layout/orgChart1"/>
    <dgm:cxn modelId="{DDAB49E4-2FB9-6B4B-BAA3-D81779755637}" type="presOf" srcId="{6DB8ECE0-8983-9C45-93CB-F17C4B112348}" destId="{F83BECF7-C1F7-1F48-A40B-84D81E0E634A}" srcOrd="0" destOrd="0" presId="urn:microsoft.com/office/officeart/2005/8/layout/orgChart1"/>
    <dgm:cxn modelId="{9146251D-C728-8E4A-B7F8-C99380695C07}" type="presOf" srcId="{5047BAB8-0C73-1E47-A687-9E02C1875C36}" destId="{76DC7E7C-3DB4-EA4A-AE8E-69A357CC6798}" srcOrd="1" destOrd="0" presId="urn:microsoft.com/office/officeart/2005/8/layout/orgChart1"/>
    <dgm:cxn modelId="{0E1E4C6C-2B22-5D4E-9937-CDE6A039B478}" type="presOf" srcId="{DBDCB673-FD6B-4E4F-8BDE-47B3CD5887CC}" destId="{927135B9-6C4E-ED43-BF47-EC0073BA7149}" srcOrd="1" destOrd="0" presId="urn:microsoft.com/office/officeart/2005/8/layout/orgChart1"/>
    <dgm:cxn modelId="{13949EC8-D974-7449-83A9-ABD5FEACF0C9}" type="presOf" srcId="{4E0D3787-3236-5046-A5A8-A72052DF8E1B}" destId="{B8414506-D7A4-D24D-B834-F8AC56F7EBDB}" srcOrd="1" destOrd="0" presId="urn:microsoft.com/office/officeart/2005/8/layout/orgChart1"/>
    <dgm:cxn modelId="{49E5CD81-9957-2D4D-AF5F-DF73A388816E}" type="presOf" srcId="{5047BAB8-0C73-1E47-A687-9E02C1875C36}" destId="{3472865B-DA5A-7D48-8F0B-DD97AFA9869C}" srcOrd="0" destOrd="0" presId="urn:microsoft.com/office/officeart/2005/8/layout/orgChart1"/>
    <dgm:cxn modelId="{C811E715-6EE8-7E41-8DBF-49928C4AA9D2}" srcId="{6DB8ECE0-8983-9C45-93CB-F17C4B112348}" destId="{DBDCB673-FD6B-4E4F-8BDE-47B3CD5887CC}" srcOrd="0" destOrd="0" parTransId="{7825A3BB-868D-BF44-B5BD-846C2059B8F4}" sibTransId="{74BAD15E-8BEE-9B4D-901D-C92E8004E741}"/>
    <dgm:cxn modelId="{AFD39173-656F-8147-98A1-BE6EEAA9F5B6}" srcId="{DBDCB673-FD6B-4E4F-8BDE-47B3CD5887CC}" destId="{FC65C956-AD2C-564C-BF91-3FD88BB07582}" srcOrd="2" destOrd="0" parTransId="{82D5A0C8-F3E3-4D48-B3BD-5F5BC84B160C}" sibTransId="{9CA6E8D4-9002-C544-963E-E0A519571C8D}"/>
    <dgm:cxn modelId="{84DC05E1-33FB-144A-A2C5-5A2C705CEF0D}" srcId="{DBDCB673-FD6B-4E4F-8BDE-47B3CD5887CC}" destId="{7C044B32-8CF3-2D4A-A5EF-2BBC387A7DA6}" srcOrd="3" destOrd="0" parTransId="{8BBE1D83-90E6-2A49-8BA6-D1562D3CCFB2}" sibTransId="{D1B43615-AD69-CC48-BC6D-A8AAA5F535FE}"/>
    <dgm:cxn modelId="{642D5F11-4771-F240-8BA8-C0558AB4989F}" srcId="{DBDCB673-FD6B-4E4F-8BDE-47B3CD5887CC}" destId="{4E0D3787-3236-5046-A5A8-A72052DF8E1B}" srcOrd="1" destOrd="0" parTransId="{DEEEB55F-2067-E346-A6B9-121ACE841BF3}" sibTransId="{2D578564-249F-7047-AF35-FEBB06470E2D}"/>
    <dgm:cxn modelId="{FB04539B-E55B-7E40-9735-16CDA4E33F1E}" type="presOf" srcId="{82D5A0C8-F3E3-4D48-B3BD-5F5BC84B160C}" destId="{85547B03-91A0-CA41-A626-BD820CE755C1}" srcOrd="0" destOrd="0" presId="urn:microsoft.com/office/officeart/2005/8/layout/orgChart1"/>
    <dgm:cxn modelId="{77B682D9-5C85-3C46-8D1D-ADE99BF80D03}" type="presOf" srcId="{8BBE1D83-90E6-2A49-8BA6-D1562D3CCFB2}" destId="{FD52948A-5BA2-5A43-B4E7-E3F89C89343D}" srcOrd="0" destOrd="0" presId="urn:microsoft.com/office/officeart/2005/8/layout/orgChart1"/>
    <dgm:cxn modelId="{F502A644-C380-8741-9145-0B37469415EB}" type="presOf" srcId="{FC65C956-AD2C-564C-BF91-3FD88BB07582}" destId="{5F941781-0970-9D47-AD33-E298343E8FA7}" srcOrd="1" destOrd="0" presId="urn:microsoft.com/office/officeart/2005/8/layout/orgChart1"/>
    <dgm:cxn modelId="{0B781EB3-45F9-E246-B2C8-2C0BD66B50D6}" type="presOf" srcId="{DEEEB55F-2067-E346-A6B9-121ACE841BF3}" destId="{E6C9E83D-049F-5A43-8E19-A7689818A91E}" srcOrd="0" destOrd="0" presId="urn:microsoft.com/office/officeart/2005/8/layout/orgChart1"/>
    <dgm:cxn modelId="{785FC6C7-3218-8342-8854-8514B338A349}" type="presOf" srcId="{7C044B32-8CF3-2D4A-A5EF-2BBC387A7DA6}" destId="{605663DE-549D-EA4E-BE22-2E6418FD49D7}" srcOrd="1" destOrd="0" presId="urn:microsoft.com/office/officeart/2005/8/layout/orgChart1"/>
    <dgm:cxn modelId="{11028D1E-6208-CF45-9437-454E4970B260}" type="presOf" srcId="{DBDCB673-FD6B-4E4F-8BDE-47B3CD5887CC}" destId="{69D1B82A-7F07-8342-BE80-AF4A015B521A}" srcOrd="0" destOrd="0" presId="urn:microsoft.com/office/officeart/2005/8/layout/orgChart1"/>
    <dgm:cxn modelId="{D78EC420-E27E-624F-8AAB-0233527C78B3}" type="presOf" srcId="{4E0D3787-3236-5046-A5A8-A72052DF8E1B}" destId="{0F8EF3F6-5769-8642-A8F2-23F4A4E8C041}" srcOrd="0" destOrd="0" presId="urn:microsoft.com/office/officeart/2005/8/layout/orgChart1"/>
    <dgm:cxn modelId="{8DE1470F-D18F-8E4A-86D3-597E2CE58572}" type="presOf" srcId="{E7743E73-D19B-5A47-9B20-E0DAB3F4A5E8}" destId="{EBE13660-F41B-3044-A7D2-2D461F2CE98E}" srcOrd="0" destOrd="0" presId="urn:microsoft.com/office/officeart/2005/8/layout/orgChart1"/>
    <dgm:cxn modelId="{2DC83DC4-E51C-FA40-9646-58BB894C8D67}" type="presOf" srcId="{7C044B32-8CF3-2D4A-A5EF-2BBC387A7DA6}" destId="{A58556CE-0025-004F-9770-095F83DF8DA7}" srcOrd="0" destOrd="0" presId="urn:microsoft.com/office/officeart/2005/8/layout/orgChart1"/>
    <dgm:cxn modelId="{61A0FF4C-CD8C-E648-86AA-D9AB4AB3483B}" type="presParOf" srcId="{F83BECF7-C1F7-1F48-A40B-84D81E0E634A}" destId="{BA8DEAE1-9029-E64E-8A57-1D46E15C10C1}" srcOrd="0" destOrd="0" presId="urn:microsoft.com/office/officeart/2005/8/layout/orgChart1"/>
    <dgm:cxn modelId="{04E63392-9DFA-A94E-A2DB-D4189AA1B4D4}" type="presParOf" srcId="{BA8DEAE1-9029-E64E-8A57-1D46E15C10C1}" destId="{2193D49A-402E-F645-8768-EF65DF0D540F}" srcOrd="0" destOrd="0" presId="urn:microsoft.com/office/officeart/2005/8/layout/orgChart1"/>
    <dgm:cxn modelId="{E9C15E04-98EA-4D4A-937C-CB48F3B9CB80}" type="presParOf" srcId="{2193D49A-402E-F645-8768-EF65DF0D540F}" destId="{69D1B82A-7F07-8342-BE80-AF4A015B521A}" srcOrd="0" destOrd="0" presId="urn:microsoft.com/office/officeart/2005/8/layout/orgChart1"/>
    <dgm:cxn modelId="{F4BF86B0-0886-9B4B-9498-273E96FB1158}" type="presParOf" srcId="{2193D49A-402E-F645-8768-EF65DF0D540F}" destId="{927135B9-6C4E-ED43-BF47-EC0073BA7149}" srcOrd="1" destOrd="0" presId="urn:microsoft.com/office/officeart/2005/8/layout/orgChart1"/>
    <dgm:cxn modelId="{44DBEC7B-E197-D444-93C9-FCF54F0D636D}" type="presParOf" srcId="{BA8DEAE1-9029-E64E-8A57-1D46E15C10C1}" destId="{CD88FCE4-3C49-794A-8F7C-36563170B1D3}" srcOrd="1" destOrd="0" presId="urn:microsoft.com/office/officeart/2005/8/layout/orgChart1"/>
    <dgm:cxn modelId="{A39E733D-FFF8-0648-A60E-440692A9208A}" type="presParOf" srcId="{CD88FCE4-3C49-794A-8F7C-36563170B1D3}" destId="{EBE13660-F41B-3044-A7D2-2D461F2CE98E}" srcOrd="0" destOrd="0" presId="urn:microsoft.com/office/officeart/2005/8/layout/orgChart1"/>
    <dgm:cxn modelId="{8AF2B565-F20D-3A48-AAFF-5708DD660FCC}" type="presParOf" srcId="{CD88FCE4-3C49-794A-8F7C-36563170B1D3}" destId="{28548C88-26A6-984E-BAA6-EC609559FCDE}" srcOrd="1" destOrd="0" presId="urn:microsoft.com/office/officeart/2005/8/layout/orgChart1"/>
    <dgm:cxn modelId="{ECC559D3-8117-0643-8FB2-5DE7DD45EF85}" type="presParOf" srcId="{28548C88-26A6-984E-BAA6-EC609559FCDE}" destId="{C9D72037-76C5-3048-87F5-9F5FAC0D6617}" srcOrd="0" destOrd="0" presId="urn:microsoft.com/office/officeart/2005/8/layout/orgChart1"/>
    <dgm:cxn modelId="{F86F7192-6907-8F48-9BD5-5E71754D1FDB}" type="presParOf" srcId="{C9D72037-76C5-3048-87F5-9F5FAC0D6617}" destId="{3472865B-DA5A-7D48-8F0B-DD97AFA9869C}" srcOrd="0" destOrd="0" presId="urn:microsoft.com/office/officeart/2005/8/layout/orgChart1"/>
    <dgm:cxn modelId="{448D8240-1E32-314D-A9FE-2D7BE2AB4DE6}" type="presParOf" srcId="{C9D72037-76C5-3048-87F5-9F5FAC0D6617}" destId="{76DC7E7C-3DB4-EA4A-AE8E-69A357CC6798}" srcOrd="1" destOrd="0" presId="urn:microsoft.com/office/officeart/2005/8/layout/orgChart1"/>
    <dgm:cxn modelId="{680CC632-B1D4-D746-B6A5-30C9E9214E48}" type="presParOf" srcId="{28548C88-26A6-984E-BAA6-EC609559FCDE}" destId="{5852B40E-BD6F-F942-95D7-3441B707537C}" srcOrd="1" destOrd="0" presId="urn:microsoft.com/office/officeart/2005/8/layout/orgChart1"/>
    <dgm:cxn modelId="{8ED2DBED-9781-AB41-B710-024136B4ADD8}" type="presParOf" srcId="{28548C88-26A6-984E-BAA6-EC609559FCDE}" destId="{45102850-EA65-6D4F-8ECE-B877134DED2A}" srcOrd="2" destOrd="0" presId="urn:microsoft.com/office/officeart/2005/8/layout/orgChart1"/>
    <dgm:cxn modelId="{08F913A8-DAF0-A649-9868-FCE3F97D7C92}" type="presParOf" srcId="{CD88FCE4-3C49-794A-8F7C-36563170B1D3}" destId="{E6C9E83D-049F-5A43-8E19-A7689818A91E}" srcOrd="2" destOrd="0" presId="urn:microsoft.com/office/officeart/2005/8/layout/orgChart1"/>
    <dgm:cxn modelId="{C06764C4-657C-434D-BC7D-DE7BE02D1501}" type="presParOf" srcId="{CD88FCE4-3C49-794A-8F7C-36563170B1D3}" destId="{F630640C-8EE4-4C40-965C-D9D347F7A9DD}" srcOrd="3" destOrd="0" presId="urn:microsoft.com/office/officeart/2005/8/layout/orgChart1"/>
    <dgm:cxn modelId="{7CFEA19A-CE62-714B-944A-5341FD2E8637}" type="presParOf" srcId="{F630640C-8EE4-4C40-965C-D9D347F7A9DD}" destId="{BCC1FFE0-180B-1542-9B90-65EB76773346}" srcOrd="0" destOrd="0" presId="urn:microsoft.com/office/officeart/2005/8/layout/orgChart1"/>
    <dgm:cxn modelId="{DF59D0A9-F8B7-9C47-AB58-E0D818162359}" type="presParOf" srcId="{BCC1FFE0-180B-1542-9B90-65EB76773346}" destId="{0F8EF3F6-5769-8642-A8F2-23F4A4E8C041}" srcOrd="0" destOrd="0" presId="urn:microsoft.com/office/officeart/2005/8/layout/orgChart1"/>
    <dgm:cxn modelId="{E089A080-CEFD-BB4C-BF9B-C2E4CFCF5D5A}" type="presParOf" srcId="{BCC1FFE0-180B-1542-9B90-65EB76773346}" destId="{B8414506-D7A4-D24D-B834-F8AC56F7EBDB}" srcOrd="1" destOrd="0" presId="urn:microsoft.com/office/officeart/2005/8/layout/orgChart1"/>
    <dgm:cxn modelId="{DA8400B4-E6F9-2048-9628-F5C1E3962846}" type="presParOf" srcId="{F630640C-8EE4-4C40-965C-D9D347F7A9DD}" destId="{95504547-9A3B-8641-902A-06B9D850A895}" srcOrd="1" destOrd="0" presId="urn:microsoft.com/office/officeart/2005/8/layout/orgChart1"/>
    <dgm:cxn modelId="{86350C14-DF8C-E342-BB1C-D2C37C9CF842}" type="presParOf" srcId="{F630640C-8EE4-4C40-965C-D9D347F7A9DD}" destId="{B36D14D9-35A8-174C-983D-17B23D56E72A}" srcOrd="2" destOrd="0" presId="urn:microsoft.com/office/officeart/2005/8/layout/orgChart1"/>
    <dgm:cxn modelId="{4EA1D0EE-C9A1-3F4C-88CB-B2DD8EEB30F6}" type="presParOf" srcId="{CD88FCE4-3C49-794A-8F7C-36563170B1D3}" destId="{85547B03-91A0-CA41-A626-BD820CE755C1}" srcOrd="4" destOrd="0" presId="urn:microsoft.com/office/officeart/2005/8/layout/orgChart1"/>
    <dgm:cxn modelId="{80D84E92-CA45-0B47-838C-75B9771E1512}" type="presParOf" srcId="{CD88FCE4-3C49-794A-8F7C-36563170B1D3}" destId="{5890889D-B23C-0B4B-8789-645CB60A8EEF}" srcOrd="5" destOrd="0" presId="urn:microsoft.com/office/officeart/2005/8/layout/orgChart1"/>
    <dgm:cxn modelId="{F9CF6634-D3BB-C341-94E5-F40EDB86FD34}" type="presParOf" srcId="{5890889D-B23C-0B4B-8789-645CB60A8EEF}" destId="{6695600A-67A0-954E-BC28-1C3451561B54}" srcOrd="0" destOrd="0" presId="urn:microsoft.com/office/officeart/2005/8/layout/orgChart1"/>
    <dgm:cxn modelId="{67AF46DB-BB42-E142-BF16-DACFFB7252A6}" type="presParOf" srcId="{6695600A-67A0-954E-BC28-1C3451561B54}" destId="{92630084-9FE5-6542-A438-027CA0135A2A}" srcOrd="0" destOrd="0" presId="urn:microsoft.com/office/officeart/2005/8/layout/orgChart1"/>
    <dgm:cxn modelId="{6DA0ADB0-A7BD-734C-AB63-075B0EFB5E51}" type="presParOf" srcId="{6695600A-67A0-954E-BC28-1C3451561B54}" destId="{5F941781-0970-9D47-AD33-E298343E8FA7}" srcOrd="1" destOrd="0" presId="urn:microsoft.com/office/officeart/2005/8/layout/orgChart1"/>
    <dgm:cxn modelId="{CAA7861A-CDEE-B94A-ABD2-C61C1A0EC4A2}" type="presParOf" srcId="{5890889D-B23C-0B4B-8789-645CB60A8EEF}" destId="{0D2EB39A-262C-6748-9C3A-DCC36B223EA3}" srcOrd="1" destOrd="0" presId="urn:microsoft.com/office/officeart/2005/8/layout/orgChart1"/>
    <dgm:cxn modelId="{79756584-ABCD-F44F-836A-BAA8E48EBFDA}" type="presParOf" srcId="{5890889D-B23C-0B4B-8789-645CB60A8EEF}" destId="{4549AA6F-B50D-7F4A-B197-53ED0ABA560A}" srcOrd="2" destOrd="0" presId="urn:microsoft.com/office/officeart/2005/8/layout/orgChart1"/>
    <dgm:cxn modelId="{AE6DD1E7-3A4E-6B4E-BC88-9E10D4351075}" type="presParOf" srcId="{CD88FCE4-3C49-794A-8F7C-36563170B1D3}" destId="{FD52948A-5BA2-5A43-B4E7-E3F89C89343D}" srcOrd="6" destOrd="0" presId="urn:microsoft.com/office/officeart/2005/8/layout/orgChart1"/>
    <dgm:cxn modelId="{68A26BCD-1E71-674B-BAA3-E0AF5644F7F4}" type="presParOf" srcId="{CD88FCE4-3C49-794A-8F7C-36563170B1D3}" destId="{BB2127D1-0B42-C94D-B307-8194F8F0875F}" srcOrd="7" destOrd="0" presId="urn:microsoft.com/office/officeart/2005/8/layout/orgChart1"/>
    <dgm:cxn modelId="{4C92455D-F85E-B540-B0C9-657192FF7CAB}" type="presParOf" srcId="{BB2127D1-0B42-C94D-B307-8194F8F0875F}" destId="{AEC080DA-2674-594D-A418-37915152D7D3}" srcOrd="0" destOrd="0" presId="urn:microsoft.com/office/officeart/2005/8/layout/orgChart1"/>
    <dgm:cxn modelId="{6022C47C-53AC-B540-9F30-B2F9B966D18C}" type="presParOf" srcId="{AEC080DA-2674-594D-A418-37915152D7D3}" destId="{A58556CE-0025-004F-9770-095F83DF8DA7}" srcOrd="0" destOrd="0" presId="urn:microsoft.com/office/officeart/2005/8/layout/orgChart1"/>
    <dgm:cxn modelId="{3BF43DFD-4801-194C-9012-965E2B97AC8E}" type="presParOf" srcId="{AEC080DA-2674-594D-A418-37915152D7D3}" destId="{605663DE-549D-EA4E-BE22-2E6418FD49D7}" srcOrd="1" destOrd="0" presId="urn:microsoft.com/office/officeart/2005/8/layout/orgChart1"/>
    <dgm:cxn modelId="{4FD15718-ACD6-EF44-ACB2-25966DCFDAAA}" type="presParOf" srcId="{BB2127D1-0B42-C94D-B307-8194F8F0875F}" destId="{43BF56D4-8949-3F4C-8FCF-4795AB8C864C}" srcOrd="1" destOrd="0" presId="urn:microsoft.com/office/officeart/2005/8/layout/orgChart1"/>
    <dgm:cxn modelId="{77AAD84E-B9CA-7741-A080-055220A4167D}" type="presParOf" srcId="{BB2127D1-0B42-C94D-B307-8194F8F0875F}" destId="{807E1E23-98B0-1C47-A38C-EBC1162D497D}" srcOrd="2" destOrd="0" presId="urn:microsoft.com/office/officeart/2005/8/layout/orgChart1"/>
    <dgm:cxn modelId="{6D51C63D-0EDB-A147-A8E6-1E28033D9D16}" type="presParOf" srcId="{BA8DEAE1-9029-E64E-8A57-1D46E15C10C1}" destId="{FB6099BD-CBBC-E246-BF69-FEC967D511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7596D-A2B8-E748-A07D-7035E57DD6AC}" type="doc">
      <dgm:prSet loTypeId="urn:microsoft.com/office/officeart/2008/layout/VerticalCurvedLis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4B30A3E-0908-2F43-96EA-FE706D15E81E}">
      <dgm:prSet phldrT="[Metin]"/>
      <dgm:spPr/>
      <dgm:t>
        <a:bodyPr/>
        <a:lstStyle/>
        <a:p>
          <a:r>
            <a:rPr lang="tr-TR" dirty="0"/>
            <a:t>1. </a:t>
          </a:r>
          <a:r>
            <a:rPr lang="tr-TR" dirty="0" err="1"/>
            <a:t>Psikososyal</a:t>
          </a:r>
          <a:r>
            <a:rPr lang="tr-TR" dirty="0"/>
            <a:t> Sınıflar Kuramı</a:t>
          </a:r>
        </a:p>
      </dgm:t>
    </dgm:pt>
    <dgm:pt modelId="{86581475-34AB-9841-8FF8-74C0B6F76E52}" type="parTrans" cxnId="{7D04C904-C6FA-5544-8C9F-1FAE35EC4B96}">
      <dgm:prSet/>
      <dgm:spPr/>
      <dgm:t>
        <a:bodyPr/>
        <a:lstStyle/>
        <a:p>
          <a:endParaRPr lang="tr-TR"/>
        </a:p>
      </dgm:t>
    </dgm:pt>
    <dgm:pt modelId="{CB576340-72C0-174D-B6EC-B888F34EF52E}" type="sibTrans" cxnId="{7D04C904-C6FA-5544-8C9F-1FAE35EC4B96}">
      <dgm:prSet/>
      <dgm:spPr/>
      <dgm:t>
        <a:bodyPr/>
        <a:lstStyle/>
        <a:p>
          <a:endParaRPr lang="tr-TR"/>
        </a:p>
      </dgm:t>
    </dgm:pt>
    <dgm:pt modelId="{5EDB12EA-F429-AB42-A145-84D346127243}">
      <dgm:prSet phldrT="[Metin]"/>
      <dgm:spPr/>
      <dgm:t>
        <a:bodyPr/>
        <a:lstStyle/>
        <a:p>
          <a:r>
            <a:rPr lang="tr-TR" dirty="0"/>
            <a:t>2. Beşgen Kuramı</a:t>
          </a:r>
        </a:p>
      </dgm:t>
    </dgm:pt>
    <dgm:pt modelId="{A6BA6067-EAC7-9443-964D-81222BB96726}" type="parTrans" cxnId="{B8094EB5-8862-6C40-8A9A-0BD47825CE4D}">
      <dgm:prSet/>
      <dgm:spPr/>
      <dgm:t>
        <a:bodyPr/>
        <a:lstStyle/>
        <a:p>
          <a:endParaRPr lang="tr-TR"/>
        </a:p>
      </dgm:t>
    </dgm:pt>
    <dgm:pt modelId="{8B73237D-DC23-854C-99F6-73C9F1286A03}" type="sibTrans" cxnId="{B8094EB5-8862-6C40-8A9A-0BD47825CE4D}">
      <dgm:prSet/>
      <dgm:spPr/>
      <dgm:t>
        <a:bodyPr/>
        <a:lstStyle/>
        <a:p>
          <a:endParaRPr lang="tr-TR"/>
        </a:p>
      </dgm:t>
    </dgm:pt>
    <dgm:pt modelId="{BA823756-F02D-E541-B562-C8A6B0FEDA6D}">
      <dgm:prSet phldrT="[Metin]"/>
      <dgm:spPr/>
      <dgm:t>
        <a:bodyPr/>
        <a:lstStyle/>
        <a:p>
          <a:r>
            <a:rPr lang="tr-TR" dirty="0"/>
            <a:t>3. Üç Halka Kuramı</a:t>
          </a:r>
        </a:p>
      </dgm:t>
    </dgm:pt>
    <dgm:pt modelId="{094FE97E-69C3-604F-9CF9-6E95FF6D31D2}" type="parTrans" cxnId="{94A29334-5E72-6E40-A854-A4C822974AE3}">
      <dgm:prSet/>
      <dgm:spPr/>
      <dgm:t>
        <a:bodyPr/>
        <a:lstStyle/>
        <a:p>
          <a:endParaRPr lang="tr-TR"/>
        </a:p>
      </dgm:t>
    </dgm:pt>
    <dgm:pt modelId="{76B83339-594E-1C42-8180-84925E89827A}" type="sibTrans" cxnId="{94A29334-5E72-6E40-A854-A4C822974AE3}">
      <dgm:prSet/>
      <dgm:spPr/>
      <dgm:t>
        <a:bodyPr/>
        <a:lstStyle/>
        <a:p>
          <a:endParaRPr lang="tr-TR"/>
        </a:p>
      </dgm:t>
    </dgm:pt>
    <dgm:pt modelId="{D6394B96-542E-634B-ACD6-783B227A873F}">
      <dgm:prSet phldrT="[Metin]"/>
      <dgm:spPr/>
      <dgm:t>
        <a:bodyPr/>
        <a:lstStyle/>
        <a:p>
          <a:pPr>
            <a:buNone/>
          </a:pPr>
          <a:r>
            <a:rPr lang="tr-TR" dirty="0"/>
            <a:t>4. </a:t>
          </a:r>
          <a:r>
            <a:rPr lang="tr-TR" dirty="0" err="1"/>
            <a:t>Ayrımsal</a:t>
          </a:r>
          <a:r>
            <a:rPr lang="tr-TR" dirty="0"/>
            <a:t> Üstün Zeka ve Üstün Yetenek Kuramı</a:t>
          </a:r>
        </a:p>
      </dgm:t>
    </dgm:pt>
    <dgm:pt modelId="{757D3ABD-A601-A74D-8C02-2CF37B8E6FA1}" type="parTrans" cxnId="{2FEBB5C0-348B-9242-9B77-CC78A88ADA13}">
      <dgm:prSet/>
      <dgm:spPr/>
      <dgm:t>
        <a:bodyPr/>
        <a:lstStyle/>
        <a:p>
          <a:endParaRPr lang="tr-TR"/>
        </a:p>
      </dgm:t>
    </dgm:pt>
    <dgm:pt modelId="{2DEAB930-1C3C-8E48-B45D-EEEC8B1DB7B1}" type="sibTrans" cxnId="{2FEBB5C0-348B-9242-9B77-CC78A88ADA13}">
      <dgm:prSet/>
      <dgm:spPr/>
      <dgm:t>
        <a:bodyPr/>
        <a:lstStyle/>
        <a:p>
          <a:endParaRPr lang="tr-TR"/>
        </a:p>
      </dgm:t>
    </dgm:pt>
    <dgm:pt modelId="{7C37D8A1-0266-8C40-985E-8D3E79396FCE}">
      <dgm:prSet phldrT="[Metin]"/>
      <dgm:spPr/>
      <dgm:t>
        <a:bodyPr/>
        <a:lstStyle/>
        <a:p>
          <a:pPr>
            <a:buNone/>
          </a:pPr>
          <a:r>
            <a:rPr lang="tr-TR" dirty="0"/>
            <a:t>5. Çoklu Zeka Kuramı</a:t>
          </a:r>
        </a:p>
      </dgm:t>
    </dgm:pt>
    <dgm:pt modelId="{A96A8F76-F9CF-3F41-9987-E57A70045CAE}" type="parTrans" cxnId="{47C543E8-139C-8741-BBB6-2566F7826E60}">
      <dgm:prSet/>
      <dgm:spPr/>
      <dgm:t>
        <a:bodyPr/>
        <a:lstStyle/>
        <a:p>
          <a:endParaRPr lang="tr-TR"/>
        </a:p>
      </dgm:t>
    </dgm:pt>
    <dgm:pt modelId="{9DC11EA9-C8E1-E746-A48D-9A1A0CB60F5C}" type="sibTrans" cxnId="{47C543E8-139C-8741-BBB6-2566F7826E60}">
      <dgm:prSet/>
      <dgm:spPr/>
      <dgm:t>
        <a:bodyPr/>
        <a:lstStyle/>
        <a:p>
          <a:endParaRPr lang="tr-TR"/>
        </a:p>
      </dgm:t>
    </dgm:pt>
    <dgm:pt modelId="{19E6138B-A0C9-CB46-8724-75A113214EBA}">
      <dgm:prSet phldrT="[Metin]"/>
      <dgm:spPr/>
      <dgm:t>
        <a:bodyPr/>
        <a:lstStyle/>
        <a:p>
          <a:pPr>
            <a:buNone/>
          </a:pPr>
          <a:r>
            <a:rPr lang="tr-TR" dirty="0"/>
            <a:t>6. Başarılı Zeka Kuramı</a:t>
          </a:r>
        </a:p>
      </dgm:t>
    </dgm:pt>
    <dgm:pt modelId="{3BF09A34-5ABA-3E4C-9C48-0E0EE8853467}" type="parTrans" cxnId="{93C54102-3065-1744-834F-6ED56881D36B}">
      <dgm:prSet/>
      <dgm:spPr/>
      <dgm:t>
        <a:bodyPr/>
        <a:lstStyle/>
        <a:p>
          <a:endParaRPr lang="tr-TR"/>
        </a:p>
      </dgm:t>
    </dgm:pt>
    <dgm:pt modelId="{8C027531-4145-094F-8902-B0222E5BA8C7}" type="sibTrans" cxnId="{93C54102-3065-1744-834F-6ED56881D36B}">
      <dgm:prSet/>
      <dgm:spPr/>
      <dgm:t>
        <a:bodyPr/>
        <a:lstStyle/>
        <a:p>
          <a:endParaRPr lang="tr-TR"/>
        </a:p>
      </dgm:t>
    </dgm:pt>
    <dgm:pt modelId="{8299ED8B-5CC6-0742-8133-9EAA341154CA}">
      <dgm:prSet phldrT="[Metin]"/>
      <dgm:spPr/>
      <dgm:t>
        <a:bodyPr/>
        <a:lstStyle/>
        <a:p>
          <a:r>
            <a:rPr lang="tr-TR" dirty="0"/>
            <a:t>7. Meta Kuram</a:t>
          </a:r>
        </a:p>
      </dgm:t>
    </dgm:pt>
    <dgm:pt modelId="{00230153-387B-264A-8BD3-1A913C609CD3}" type="parTrans" cxnId="{BC2D4C8E-35B1-A242-B75E-0F9BD3F6A3D9}">
      <dgm:prSet/>
      <dgm:spPr/>
      <dgm:t>
        <a:bodyPr/>
        <a:lstStyle/>
        <a:p>
          <a:endParaRPr lang="tr-TR"/>
        </a:p>
      </dgm:t>
    </dgm:pt>
    <dgm:pt modelId="{CB7E139E-5D66-9B4B-B666-A02040EDD910}" type="sibTrans" cxnId="{BC2D4C8E-35B1-A242-B75E-0F9BD3F6A3D9}">
      <dgm:prSet/>
      <dgm:spPr/>
      <dgm:t>
        <a:bodyPr/>
        <a:lstStyle/>
        <a:p>
          <a:endParaRPr lang="tr-TR"/>
        </a:p>
      </dgm:t>
    </dgm:pt>
    <dgm:pt modelId="{130DAE64-3927-334C-ACC4-50ED8291F66F}" type="pres">
      <dgm:prSet presAssocID="{45D7596D-A2B8-E748-A07D-7035E57DD6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FA17913-73E3-FD4C-BF3B-2418EF506F74}" type="pres">
      <dgm:prSet presAssocID="{45D7596D-A2B8-E748-A07D-7035E57DD6AC}" presName="Name1" presStyleCnt="0"/>
      <dgm:spPr/>
    </dgm:pt>
    <dgm:pt modelId="{ACE3FCE9-704D-6F48-A8DF-CA216ED841B4}" type="pres">
      <dgm:prSet presAssocID="{45D7596D-A2B8-E748-A07D-7035E57DD6AC}" presName="cycle" presStyleCnt="0"/>
      <dgm:spPr/>
    </dgm:pt>
    <dgm:pt modelId="{4B3B3BEC-4C0D-584C-A6B7-7330FDB47D49}" type="pres">
      <dgm:prSet presAssocID="{45D7596D-A2B8-E748-A07D-7035E57DD6AC}" presName="srcNode" presStyleLbl="node1" presStyleIdx="0" presStyleCnt="7"/>
      <dgm:spPr/>
    </dgm:pt>
    <dgm:pt modelId="{42404690-E5BE-AD46-9BC6-59F6F046CEB9}" type="pres">
      <dgm:prSet presAssocID="{45D7596D-A2B8-E748-A07D-7035E57DD6AC}" presName="conn" presStyleLbl="parChTrans1D2" presStyleIdx="0" presStyleCnt="1"/>
      <dgm:spPr/>
      <dgm:t>
        <a:bodyPr/>
        <a:lstStyle/>
        <a:p>
          <a:endParaRPr lang="tr-TR"/>
        </a:p>
      </dgm:t>
    </dgm:pt>
    <dgm:pt modelId="{01641AAB-D68F-FF49-96C2-083B8C6973A1}" type="pres">
      <dgm:prSet presAssocID="{45D7596D-A2B8-E748-A07D-7035E57DD6AC}" presName="extraNode" presStyleLbl="node1" presStyleIdx="0" presStyleCnt="7"/>
      <dgm:spPr/>
    </dgm:pt>
    <dgm:pt modelId="{D02AE454-1227-E24C-A044-C435C900EF09}" type="pres">
      <dgm:prSet presAssocID="{45D7596D-A2B8-E748-A07D-7035E57DD6AC}" presName="dstNode" presStyleLbl="node1" presStyleIdx="0" presStyleCnt="7"/>
      <dgm:spPr/>
    </dgm:pt>
    <dgm:pt modelId="{A16DCD01-1A77-4147-A8D8-1F74902E2D08}" type="pres">
      <dgm:prSet presAssocID="{D4B30A3E-0908-2F43-96EA-FE706D15E8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E251DD-328C-784F-ABAD-7A30F5A2F5DB}" type="pres">
      <dgm:prSet presAssocID="{D4B30A3E-0908-2F43-96EA-FE706D15E81E}" presName="accent_1" presStyleCnt="0"/>
      <dgm:spPr/>
    </dgm:pt>
    <dgm:pt modelId="{6DB69294-58A9-5F46-B35E-03B2FA9482CF}" type="pres">
      <dgm:prSet presAssocID="{D4B30A3E-0908-2F43-96EA-FE706D15E81E}" presName="accentRepeatNode" presStyleLbl="solidFgAcc1" presStyleIdx="0" presStyleCnt="7"/>
      <dgm:spPr/>
    </dgm:pt>
    <dgm:pt modelId="{2236A2CE-6428-464A-B63E-DE208A98F4B5}" type="pres">
      <dgm:prSet presAssocID="{5EDB12EA-F429-AB42-A145-84D34612724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1CD40C-7FA0-7146-8ACF-1B501D89996A}" type="pres">
      <dgm:prSet presAssocID="{5EDB12EA-F429-AB42-A145-84D346127243}" presName="accent_2" presStyleCnt="0"/>
      <dgm:spPr/>
    </dgm:pt>
    <dgm:pt modelId="{81F125D5-F144-9E45-82B6-6AF8B55E4506}" type="pres">
      <dgm:prSet presAssocID="{5EDB12EA-F429-AB42-A145-84D346127243}" presName="accentRepeatNode" presStyleLbl="solidFgAcc1" presStyleIdx="1" presStyleCnt="7"/>
      <dgm:spPr/>
    </dgm:pt>
    <dgm:pt modelId="{7C86FDF6-F617-E340-8FEB-DBB26CD1A34F}" type="pres">
      <dgm:prSet presAssocID="{BA823756-F02D-E541-B562-C8A6B0FEDA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143ED4-B5F1-5A45-A01A-36709AD68EAC}" type="pres">
      <dgm:prSet presAssocID="{BA823756-F02D-E541-B562-C8A6B0FEDA6D}" presName="accent_3" presStyleCnt="0"/>
      <dgm:spPr/>
    </dgm:pt>
    <dgm:pt modelId="{9BF2E718-8501-4147-A305-D62F73DBE2C1}" type="pres">
      <dgm:prSet presAssocID="{BA823756-F02D-E541-B562-C8A6B0FEDA6D}" presName="accentRepeatNode" presStyleLbl="solidFgAcc1" presStyleIdx="2" presStyleCnt="7"/>
      <dgm:spPr/>
    </dgm:pt>
    <dgm:pt modelId="{757A2377-E589-7C46-848A-B2C751233F6E}" type="pres">
      <dgm:prSet presAssocID="{D6394B96-542E-634B-ACD6-783B227A873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431A83-F1D6-2349-9A06-3C4C637029BB}" type="pres">
      <dgm:prSet presAssocID="{D6394B96-542E-634B-ACD6-783B227A873F}" presName="accent_4" presStyleCnt="0"/>
      <dgm:spPr/>
    </dgm:pt>
    <dgm:pt modelId="{712DF674-5232-2A4B-9E7E-8CBEA8C4BF89}" type="pres">
      <dgm:prSet presAssocID="{D6394B96-542E-634B-ACD6-783B227A873F}" presName="accentRepeatNode" presStyleLbl="solidFgAcc1" presStyleIdx="3" presStyleCnt="7"/>
      <dgm:spPr/>
    </dgm:pt>
    <dgm:pt modelId="{1FE3E0ED-4F03-BA4A-860E-92816BC0FE67}" type="pres">
      <dgm:prSet presAssocID="{7C37D8A1-0266-8C40-985E-8D3E79396F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51490-44F3-F54D-9669-A8519AC7A467}" type="pres">
      <dgm:prSet presAssocID="{7C37D8A1-0266-8C40-985E-8D3E79396FCE}" presName="accent_5" presStyleCnt="0"/>
      <dgm:spPr/>
    </dgm:pt>
    <dgm:pt modelId="{102C56A6-DF5E-4A46-9B3B-209528D11339}" type="pres">
      <dgm:prSet presAssocID="{7C37D8A1-0266-8C40-985E-8D3E79396FCE}" presName="accentRepeatNode" presStyleLbl="solidFgAcc1" presStyleIdx="4" presStyleCnt="7"/>
      <dgm:spPr/>
    </dgm:pt>
    <dgm:pt modelId="{B26347AE-4DB5-F147-BB08-F2D35807F699}" type="pres">
      <dgm:prSet presAssocID="{19E6138B-A0C9-CB46-8724-75A113214EB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3D91EB-31C2-CE44-AEDD-8594214F2D0A}" type="pres">
      <dgm:prSet presAssocID="{19E6138B-A0C9-CB46-8724-75A113214EBA}" presName="accent_6" presStyleCnt="0"/>
      <dgm:spPr/>
    </dgm:pt>
    <dgm:pt modelId="{4E3862DB-8477-E94A-8E76-8B1D4929A641}" type="pres">
      <dgm:prSet presAssocID="{19E6138B-A0C9-CB46-8724-75A113214EBA}" presName="accentRepeatNode" presStyleLbl="solidFgAcc1" presStyleIdx="5" presStyleCnt="7"/>
      <dgm:spPr/>
    </dgm:pt>
    <dgm:pt modelId="{92448414-6671-1A46-82C0-A965A0EED8B5}" type="pres">
      <dgm:prSet presAssocID="{8299ED8B-5CC6-0742-8133-9EAA341154C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E769E6-A22D-A245-BDEF-725A1C2D7795}" type="pres">
      <dgm:prSet presAssocID="{8299ED8B-5CC6-0742-8133-9EAA341154CA}" presName="accent_7" presStyleCnt="0"/>
      <dgm:spPr/>
    </dgm:pt>
    <dgm:pt modelId="{A65E2C52-2375-F148-A0F2-1BB5B244DC08}" type="pres">
      <dgm:prSet presAssocID="{8299ED8B-5CC6-0742-8133-9EAA341154CA}" presName="accentRepeatNode" presStyleLbl="solidFgAcc1" presStyleIdx="6" presStyleCnt="7"/>
      <dgm:spPr/>
    </dgm:pt>
  </dgm:ptLst>
  <dgm:cxnLst>
    <dgm:cxn modelId="{93C54102-3065-1744-834F-6ED56881D36B}" srcId="{45D7596D-A2B8-E748-A07D-7035E57DD6AC}" destId="{19E6138B-A0C9-CB46-8724-75A113214EBA}" srcOrd="5" destOrd="0" parTransId="{3BF09A34-5ABA-3E4C-9C48-0E0EE8853467}" sibTransId="{8C027531-4145-094F-8902-B0222E5BA8C7}"/>
    <dgm:cxn modelId="{9716858C-50F1-844B-9796-BB4A6AB87F67}" type="presOf" srcId="{7C37D8A1-0266-8C40-985E-8D3E79396FCE}" destId="{1FE3E0ED-4F03-BA4A-860E-92816BC0FE67}" srcOrd="0" destOrd="0" presId="urn:microsoft.com/office/officeart/2008/layout/VerticalCurvedList"/>
    <dgm:cxn modelId="{053102C2-A2CC-F348-B631-D2AA604F2DAD}" type="presOf" srcId="{D4B30A3E-0908-2F43-96EA-FE706D15E81E}" destId="{A16DCD01-1A77-4147-A8D8-1F74902E2D08}" srcOrd="0" destOrd="0" presId="urn:microsoft.com/office/officeart/2008/layout/VerticalCurvedList"/>
    <dgm:cxn modelId="{2FEBB5C0-348B-9242-9B77-CC78A88ADA13}" srcId="{45D7596D-A2B8-E748-A07D-7035E57DD6AC}" destId="{D6394B96-542E-634B-ACD6-783B227A873F}" srcOrd="3" destOrd="0" parTransId="{757D3ABD-A601-A74D-8C02-2CF37B8E6FA1}" sibTransId="{2DEAB930-1C3C-8E48-B45D-EEEC8B1DB7B1}"/>
    <dgm:cxn modelId="{B8094EB5-8862-6C40-8A9A-0BD47825CE4D}" srcId="{45D7596D-A2B8-E748-A07D-7035E57DD6AC}" destId="{5EDB12EA-F429-AB42-A145-84D346127243}" srcOrd="1" destOrd="0" parTransId="{A6BA6067-EAC7-9443-964D-81222BB96726}" sibTransId="{8B73237D-DC23-854C-99F6-73C9F1286A03}"/>
    <dgm:cxn modelId="{22A21165-EBB2-5942-B13C-626204B965B2}" type="presOf" srcId="{8299ED8B-5CC6-0742-8133-9EAA341154CA}" destId="{92448414-6671-1A46-82C0-A965A0EED8B5}" srcOrd="0" destOrd="0" presId="urn:microsoft.com/office/officeart/2008/layout/VerticalCurvedList"/>
    <dgm:cxn modelId="{47C543E8-139C-8741-BBB6-2566F7826E60}" srcId="{45D7596D-A2B8-E748-A07D-7035E57DD6AC}" destId="{7C37D8A1-0266-8C40-985E-8D3E79396FCE}" srcOrd="4" destOrd="0" parTransId="{A96A8F76-F9CF-3F41-9987-E57A70045CAE}" sibTransId="{9DC11EA9-C8E1-E746-A48D-9A1A0CB60F5C}"/>
    <dgm:cxn modelId="{CCD1D423-7705-F444-88F0-CD235E7E61C5}" type="presOf" srcId="{19E6138B-A0C9-CB46-8724-75A113214EBA}" destId="{B26347AE-4DB5-F147-BB08-F2D35807F699}" srcOrd="0" destOrd="0" presId="urn:microsoft.com/office/officeart/2008/layout/VerticalCurvedList"/>
    <dgm:cxn modelId="{7D773EEE-1CC4-6042-A876-563694CB5612}" type="presOf" srcId="{D6394B96-542E-634B-ACD6-783B227A873F}" destId="{757A2377-E589-7C46-848A-B2C751233F6E}" srcOrd="0" destOrd="0" presId="urn:microsoft.com/office/officeart/2008/layout/VerticalCurvedList"/>
    <dgm:cxn modelId="{83FAEC73-EEC5-544C-B750-0AEA53583C04}" type="presOf" srcId="{5EDB12EA-F429-AB42-A145-84D346127243}" destId="{2236A2CE-6428-464A-B63E-DE208A98F4B5}" srcOrd="0" destOrd="0" presId="urn:microsoft.com/office/officeart/2008/layout/VerticalCurvedList"/>
    <dgm:cxn modelId="{CFF9BDCB-5CB3-AC4C-8F81-D318838CE72B}" type="presOf" srcId="{45D7596D-A2B8-E748-A07D-7035E57DD6AC}" destId="{130DAE64-3927-334C-ACC4-50ED8291F66F}" srcOrd="0" destOrd="0" presId="urn:microsoft.com/office/officeart/2008/layout/VerticalCurvedList"/>
    <dgm:cxn modelId="{F6AC0D5E-2A43-0942-8304-5AC871B63907}" type="presOf" srcId="{CB576340-72C0-174D-B6EC-B888F34EF52E}" destId="{42404690-E5BE-AD46-9BC6-59F6F046CEB9}" srcOrd="0" destOrd="0" presId="urn:microsoft.com/office/officeart/2008/layout/VerticalCurvedList"/>
    <dgm:cxn modelId="{7D04C904-C6FA-5544-8C9F-1FAE35EC4B96}" srcId="{45D7596D-A2B8-E748-A07D-7035E57DD6AC}" destId="{D4B30A3E-0908-2F43-96EA-FE706D15E81E}" srcOrd="0" destOrd="0" parTransId="{86581475-34AB-9841-8FF8-74C0B6F76E52}" sibTransId="{CB576340-72C0-174D-B6EC-B888F34EF52E}"/>
    <dgm:cxn modelId="{6C66576C-D41A-C34B-8566-FB8F06E8BCCE}" type="presOf" srcId="{BA823756-F02D-E541-B562-C8A6B0FEDA6D}" destId="{7C86FDF6-F617-E340-8FEB-DBB26CD1A34F}" srcOrd="0" destOrd="0" presId="urn:microsoft.com/office/officeart/2008/layout/VerticalCurvedList"/>
    <dgm:cxn modelId="{94A29334-5E72-6E40-A854-A4C822974AE3}" srcId="{45D7596D-A2B8-E748-A07D-7035E57DD6AC}" destId="{BA823756-F02D-E541-B562-C8A6B0FEDA6D}" srcOrd="2" destOrd="0" parTransId="{094FE97E-69C3-604F-9CF9-6E95FF6D31D2}" sibTransId="{76B83339-594E-1C42-8180-84925E89827A}"/>
    <dgm:cxn modelId="{BC2D4C8E-35B1-A242-B75E-0F9BD3F6A3D9}" srcId="{45D7596D-A2B8-E748-A07D-7035E57DD6AC}" destId="{8299ED8B-5CC6-0742-8133-9EAA341154CA}" srcOrd="6" destOrd="0" parTransId="{00230153-387B-264A-8BD3-1A913C609CD3}" sibTransId="{CB7E139E-5D66-9B4B-B666-A02040EDD910}"/>
    <dgm:cxn modelId="{C3937B8C-926F-D041-A7A1-D30F99A57982}" type="presParOf" srcId="{130DAE64-3927-334C-ACC4-50ED8291F66F}" destId="{2FA17913-73E3-FD4C-BF3B-2418EF506F74}" srcOrd="0" destOrd="0" presId="urn:microsoft.com/office/officeart/2008/layout/VerticalCurvedList"/>
    <dgm:cxn modelId="{319C3D37-71D8-AC40-B819-49519E026834}" type="presParOf" srcId="{2FA17913-73E3-FD4C-BF3B-2418EF506F74}" destId="{ACE3FCE9-704D-6F48-A8DF-CA216ED841B4}" srcOrd="0" destOrd="0" presId="urn:microsoft.com/office/officeart/2008/layout/VerticalCurvedList"/>
    <dgm:cxn modelId="{96FAEDA3-4095-434D-8904-9CF2637958FB}" type="presParOf" srcId="{ACE3FCE9-704D-6F48-A8DF-CA216ED841B4}" destId="{4B3B3BEC-4C0D-584C-A6B7-7330FDB47D49}" srcOrd="0" destOrd="0" presId="urn:microsoft.com/office/officeart/2008/layout/VerticalCurvedList"/>
    <dgm:cxn modelId="{19153C5A-02EA-3C40-B45B-E8BDD6C265B4}" type="presParOf" srcId="{ACE3FCE9-704D-6F48-A8DF-CA216ED841B4}" destId="{42404690-E5BE-AD46-9BC6-59F6F046CEB9}" srcOrd="1" destOrd="0" presId="urn:microsoft.com/office/officeart/2008/layout/VerticalCurvedList"/>
    <dgm:cxn modelId="{5B9F6E95-7FF4-4F4D-A11D-D5FB79D72152}" type="presParOf" srcId="{ACE3FCE9-704D-6F48-A8DF-CA216ED841B4}" destId="{01641AAB-D68F-FF49-96C2-083B8C6973A1}" srcOrd="2" destOrd="0" presId="urn:microsoft.com/office/officeart/2008/layout/VerticalCurvedList"/>
    <dgm:cxn modelId="{0B1CD17B-51E1-0E4B-9FC3-315DDFE7B4C5}" type="presParOf" srcId="{ACE3FCE9-704D-6F48-A8DF-CA216ED841B4}" destId="{D02AE454-1227-E24C-A044-C435C900EF09}" srcOrd="3" destOrd="0" presId="urn:microsoft.com/office/officeart/2008/layout/VerticalCurvedList"/>
    <dgm:cxn modelId="{B4ADEED7-4023-5F41-884A-9F97AF987AB8}" type="presParOf" srcId="{2FA17913-73E3-FD4C-BF3B-2418EF506F74}" destId="{A16DCD01-1A77-4147-A8D8-1F74902E2D08}" srcOrd="1" destOrd="0" presId="urn:microsoft.com/office/officeart/2008/layout/VerticalCurvedList"/>
    <dgm:cxn modelId="{F02113DC-BE6B-A545-BFF7-8DD1329FA603}" type="presParOf" srcId="{2FA17913-73E3-FD4C-BF3B-2418EF506F74}" destId="{1BE251DD-328C-784F-ABAD-7A30F5A2F5DB}" srcOrd="2" destOrd="0" presId="urn:microsoft.com/office/officeart/2008/layout/VerticalCurvedList"/>
    <dgm:cxn modelId="{297395EC-68A6-694C-83D4-D7FACD3AE16D}" type="presParOf" srcId="{1BE251DD-328C-784F-ABAD-7A30F5A2F5DB}" destId="{6DB69294-58A9-5F46-B35E-03B2FA9482CF}" srcOrd="0" destOrd="0" presId="urn:microsoft.com/office/officeart/2008/layout/VerticalCurvedList"/>
    <dgm:cxn modelId="{C65F94EB-9313-0645-8168-71CBCEB294A4}" type="presParOf" srcId="{2FA17913-73E3-FD4C-BF3B-2418EF506F74}" destId="{2236A2CE-6428-464A-B63E-DE208A98F4B5}" srcOrd="3" destOrd="0" presId="urn:microsoft.com/office/officeart/2008/layout/VerticalCurvedList"/>
    <dgm:cxn modelId="{41CFF4BF-5F07-ED47-99A2-9DA8CA58A205}" type="presParOf" srcId="{2FA17913-73E3-FD4C-BF3B-2418EF506F74}" destId="{C01CD40C-7FA0-7146-8ACF-1B501D89996A}" srcOrd="4" destOrd="0" presId="urn:microsoft.com/office/officeart/2008/layout/VerticalCurvedList"/>
    <dgm:cxn modelId="{AB218480-B7F7-5C4A-AF75-537CF5268FF7}" type="presParOf" srcId="{C01CD40C-7FA0-7146-8ACF-1B501D89996A}" destId="{81F125D5-F144-9E45-82B6-6AF8B55E4506}" srcOrd="0" destOrd="0" presId="urn:microsoft.com/office/officeart/2008/layout/VerticalCurvedList"/>
    <dgm:cxn modelId="{5D930FF5-B8F5-304D-BFAE-CA6CB548EE14}" type="presParOf" srcId="{2FA17913-73E3-FD4C-BF3B-2418EF506F74}" destId="{7C86FDF6-F617-E340-8FEB-DBB26CD1A34F}" srcOrd="5" destOrd="0" presId="urn:microsoft.com/office/officeart/2008/layout/VerticalCurvedList"/>
    <dgm:cxn modelId="{F4A35FD8-A7FE-A647-9D12-88BCA0E3E7EF}" type="presParOf" srcId="{2FA17913-73E3-FD4C-BF3B-2418EF506F74}" destId="{B6143ED4-B5F1-5A45-A01A-36709AD68EAC}" srcOrd="6" destOrd="0" presId="urn:microsoft.com/office/officeart/2008/layout/VerticalCurvedList"/>
    <dgm:cxn modelId="{806EAA02-509D-8E4C-BFB3-FD05C8BEA92A}" type="presParOf" srcId="{B6143ED4-B5F1-5A45-A01A-36709AD68EAC}" destId="{9BF2E718-8501-4147-A305-D62F73DBE2C1}" srcOrd="0" destOrd="0" presId="urn:microsoft.com/office/officeart/2008/layout/VerticalCurvedList"/>
    <dgm:cxn modelId="{69E9884F-9628-8447-83B3-ED860E9719A7}" type="presParOf" srcId="{2FA17913-73E3-FD4C-BF3B-2418EF506F74}" destId="{757A2377-E589-7C46-848A-B2C751233F6E}" srcOrd="7" destOrd="0" presId="urn:microsoft.com/office/officeart/2008/layout/VerticalCurvedList"/>
    <dgm:cxn modelId="{CAFDBF93-C858-B347-A5F9-26BDD8206B26}" type="presParOf" srcId="{2FA17913-73E3-FD4C-BF3B-2418EF506F74}" destId="{05431A83-F1D6-2349-9A06-3C4C637029BB}" srcOrd="8" destOrd="0" presId="urn:microsoft.com/office/officeart/2008/layout/VerticalCurvedList"/>
    <dgm:cxn modelId="{EF2445FA-AB2E-E645-8738-FCC8892050AC}" type="presParOf" srcId="{05431A83-F1D6-2349-9A06-3C4C637029BB}" destId="{712DF674-5232-2A4B-9E7E-8CBEA8C4BF89}" srcOrd="0" destOrd="0" presId="urn:microsoft.com/office/officeart/2008/layout/VerticalCurvedList"/>
    <dgm:cxn modelId="{2F040BEF-EEA5-AD4F-87AA-CFB3AE0D1444}" type="presParOf" srcId="{2FA17913-73E3-FD4C-BF3B-2418EF506F74}" destId="{1FE3E0ED-4F03-BA4A-860E-92816BC0FE67}" srcOrd="9" destOrd="0" presId="urn:microsoft.com/office/officeart/2008/layout/VerticalCurvedList"/>
    <dgm:cxn modelId="{A42273F6-9C5A-CF4E-8D5A-4341D348E217}" type="presParOf" srcId="{2FA17913-73E3-FD4C-BF3B-2418EF506F74}" destId="{A8951490-44F3-F54D-9669-A8519AC7A467}" srcOrd="10" destOrd="0" presId="urn:microsoft.com/office/officeart/2008/layout/VerticalCurvedList"/>
    <dgm:cxn modelId="{343D77DB-542E-CD48-9B54-DF5E57597C81}" type="presParOf" srcId="{A8951490-44F3-F54D-9669-A8519AC7A467}" destId="{102C56A6-DF5E-4A46-9B3B-209528D11339}" srcOrd="0" destOrd="0" presId="urn:microsoft.com/office/officeart/2008/layout/VerticalCurvedList"/>
    <dgm:cxn modelId="{1911C3CF-DF1A-2F4E-AD77-77DF294509DC}" type="presParOf" srcId="{2FA17913-73E3-FD4C-BF3B-2418EF506F74}" destId="{B26347AE-4DB5-F147-BB08-F2D35807F699}" srcOrd="11" destOrd="0" presId="urn:microsoft.com/office/officeart/2008/layout/VerticalCurvedList"/>
    <dgm:cxn modelId="{6972BA61-54D8-8243-866D-FFF1F539D6D2}" type="presParOf" srcId="{2FA17913-73E3-FD4C-BF3B-2418EF506F74}" destId="{BE3D91EB-31C2-CE44-AEDD-8594214F2D0A}" srcOrd="12" destOrd="0" presId="urn:microsoft.com/office/officeart/2008/layout/VerticalCurvedList"/>
    <dgm:cxn modelId="{B2528289-114D-684F-97CF-AA2359DDBA47}" type="presParOf" srcId="{BE3D91EB-31C2-CE44-AEDD-8594214F2D0A}" destId="{4E3862DB-8477-E94A-8E76-8B1D4929A641}" srcOrd="0" destOrd="0" presId="urn:microsoft.com/office/officeart/2008/layout/VerticalCurvedList"/>
    <dgm:cxn modelId="{FD3E9EC8-82E9-7141-8E61-77AD3E77CB0D}" type="presParOf" srcId="{2FA17913-73E3-FD4C-BF3B-2418EF506F74}" destId="{92448414-6671-1A46-82C0-A965A0EED8B5}" srcOrd="13" destOrd="0" presId="urn:microsoft.com/office/officeart/2008/layout/VerticalCurvedList"/>
    <dgm:cxn modelId="{E9055F4F-770E-194A-9F82-21E59B8099CB}" type="presParOf" srcId="{2FA17913-73E3-FD4C-BF3B-2418EF506F74}" destId="{82E769E6-A22D-A245-BDEF-725A1C2D7795}" srcOrd="14" destOrd="0" presId="urn:microsoft.com/office/officeart/2008/layout/VerticalCurvedList"/>
    <dgm:cxn modelId="{58ECCE69-1F2D-BB46-AB37-17334F730F1B}" type="presParOf" srcId="{82E769E6-A22D-A245-BDEF-725A1C2D7795}" destId="{A65E2C52-2375-F148-A0F2-1BB5B244DC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3252E-CE20-224E-BFEF-CFDE5D76E265}" type="doc">
      <dgm:prSet loTypeId="urn:microsoft.com/office/officeart/2005/8/layout/pyramid2" loCatId="" qsTypeId="urn:microsoft.com/office/officeart/2005/8/quickstyle/simple1" qsCatId="simple" csTypeId="urn:microsoft.com/office/officeart/2005/8/colors/accent1_3" csCatId="accent1" phldr="1"/>
      <dgm:spPr/>
    </dgm:pt>
    <dgm:pt modelId="{DC0C5B6D-0C78-8F4A-A506-A0615D882888}">
      <dgm:prSet phldrT="[Metin]"/>
      <dgm:spPr/>
      <dgm:t>
        <a:bodyPr/>
        <a:lstStyle/>
        <a:p>
          <a:r>
            <a:rPr lang="tr-TR" dirty="0"/>
            <a:t>Ender Yetenek</a:t>
          </a:r>
        </a:p>
      </dgm:t>
    </dgm:pt>
    <dgm:pt modelId="{2B9EA25D-8FF8-DB48-BCB7-C84C85ACC1B9}" type="parTrans" cxnId="{CE03EF26-D115-0D48-83FF-943E92323E89}">
      <dgm:prSet/>
      <dgm:spPr/>
      <dgm:t>
        <a:bodyPr/>
        <a:lstStyle/>
        <a:p>
          <a:endParaRPr lang="tr-TR"/>
        </a:p>
      </dgm:t>
    </dgm:pt>
    <dgm:pt modelId="{C0A9D699-2919-F845-A688-F1C3D3B232A7}" type="sibTrans" cxnId="{CE03EF26-D115-0D48-83FF-943E92323E89}">
      <dgm:prSet/>
      <dgm:spPr/>
      <dgm:t>
        <a:bodyPr/>
        <a:lstStyle/>
        <a:p>
          <a:endParaRPr lang="tr-TR"/>
        </a:p>
      </dgm:t>
    </dgm:pt>
    <dgm:pt modelId="{088EC6DD-5A9D-0C4C-BADD-3FD8716B94BB}">
      <dgm:prSet phldrT="[Metin]"/>
      <dgm:spPr/>
      <dgm:t>
        <a:bodyPr/>
        <a:lstStyle/>
        <a:p>
          <a:r>
            <a:rPr lang="tr-TR" dirty="0"/>
            <a:t>Artık Yetenek</a:t>
          </a:r>
        </a:p>
      </dgm:t>
    </dgm:pt>
    <dgm:pt modelId="{A212B748-3BD5-D349-B2C0-D3959A982B49}" type="parTrans" cxnId="{4CD26FB1-E20E-B345-B790-DFF1F77F9994}">
      <dgm:prSet/>
      <dgm:spPr/>
      <dgm:t>
        <a:bodyPr/>
        <a:lstStyle/>
        <a:p>
          <a:endParaRPr lang="tr-TR"/>
        </a:p>
      </dgm:t>
    </dgm:pt>
    <dgm:pt modelId="{66859B90-2F12-CC4E-A40F-4ECCA3828A38}" type="sibTrans" cxnId="{4CD26FB1-E20E-B345-B790-DFF1F77F9994}">
      <dgm:prSet/>
      <dgm:spPr/>
      <dgm:t>
        <a:bodyPr/>
        <a:lstStyle/>
        <a:p>
          <a:endParaRPr lang="tr-TR"/>
        </a:p>
      </dgm:t>
    </dgm:pt>
    <dgm:pt modelId="{1CA31575-BA91-214E-AF15-744C5B0D951E}">
      <dgm:prSet phldrT="[Metin]"/>
      <dgm:spPr/>
      <dgm:t>
        <a:bodyPr/>
        <a:lstStyle/>
        <a:p>
          <a:r>
            <a:rPr lang="tr-TR" dirty="0"/>
            <a:t>Tuhaf Yetenek</a:t>
          </a:r>
        </a:p>
      </dgm:t>
    </dgm:pt>
    <dgm:pt modelId="{6AF47C79-5B99-C24F-8DB0-679E25BA3538}" type="parTrans" cxnId="{0F6A9F3E-8F24-6D4C-A304-5A02EFD88F52}">
      <dgm:prSet/>
      <dgm:spPr/>
      <dgm:t>
        <a:bodyPr/>
        <a:lstStyle/>
        <a:p>
          <a:endParaRPr lang="tr-TR"/>
        </a:p>
      </dgm:t>
    </dgm:pt>
    <dgm:pt modelId="{9F7FF9F6-E6FC-2048-9B84-AA26B0ED19B1}" type="sibTrans" cxnId="{0F6A9F3E-8F24-6D4C-A304-5A02EFD88F52}">
      <dgm:prSet/>
      <dgm:spPr/>
      <dgm:t>
        <a:bodyPr/>
        <a:lstStyle/>
        <a:p>
          <a:endParaRPr lang="tr-TR"/>
        </a:p>
      </dgm:t>
    </dgm:pt>
    <dgm:pt modelId="{0F3CBE11-EE3F-754F-BA11-C9B278C80B4C}">
      <dgm:prSet phldrT="[Metin]"/>
      <dgm:spPr/>
      <dgm:t>
        <a:bodyPr/>
        <a:lstStyle/>
        <a:p>
          <a:r>
            <a:rPr lang="tr-TR" dirty="0"/>
            <a:t>Hisseli Yetenek</a:t>
          </a:r>
        </a:p>
      </dgm:t>
    </dgm:pt>
    <dgm:pt modelId="{94916293-092B-EA4C-8F1D-7B973E3195EE}" type="parTrans" cxnId="{6755D123-1379-0843-9165-3130092F287F}">
      <dgm:prSet/>
      <dgm:spPr/>
      <dgm:t>
        <a:bodyPr/>
        <a:lstStyle/>
        <a:p>
          <a:endParaRPr lang="tr-TR"/>
        </a:p>
      </dgm:t>
    </dgm:pt>
    <dgm:pt modelId="{98CB9CDC-F238-B94D-9EEB-C6578EBA1830}" type="sibTrans" cxnId="{6755D123-1379-0843-9165-3130092F287F}">
      <dgm:prSet/>
      <dgm:spPr/>
      <dgm:t>
        <a:bodyPr/>
        <a:lstStyle/>
        <a:p>
          <a:endParaRPr lang="tr-TR"/>
        </a:p>
      </dgm:t>
    </dgm:pt>
    <dgm:pt modelId="{05290F7F-36F2-9646-9A66-A3C3D77D62A4}" type="pres">
      <dgm:prSet presAssocID="{BF53252E-CE20-224E-BFEF-CFDE5D76E265}" presName="compositeShape" presStyleCnt="0">
        <dgm:presLayoutVars>
          <dgm:dir/>
          <dgm:resizeHandles/>
        </dgm:presLayoutVars>
      </dgm:prSet>
      <dgm:spPr/>
    </dgm:pt>
    <dgm:pt modelId="{B6589DD0-69E5-FB47-9A35-639F3A10EF83}" type="pres">
      <dgm:prSet presAssocID="{BF53252E-CE20-224E-BFEF-CFDE5D76E265}" presName="pyramid" presStyleLbl="node1" presStyleIdx="0" presStyleCnt="1"/>
      <dgm:spPr/>
    </dgm:pt>
    <dgm:pt modelId="{C950120F-7EEC-4843-AE52-C18EB7F45DDE}" type="pres">
      <dgm:prSet presAssocID="{BF53252E-CE20-224E-BFEF-CFDE5D76E265}" presName="theList" presStyleCnt="0"/>
      <dgm:spPr/>
    </dgm:pt>
    <dgm:pt modelId="{E1EAFE17-0288-8648-95F1-9221D68361B6}" type="pres">
      <dgm:prSet presAssocID="{DC0C5B6D-0C78-8F4A-A506-A0615D88288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C8A089-3124-6B49-90EF-EDC24548DAFA}" type="pres">
      <dgm:prSet presAssocID="{DC0C5B6D-0C78-8F4A-A506-A0615D882888}" presName="aSpace" presStyleCnt="0"/>
      <dgm:spPr/>
    </dgm:pt>
    <dgm:pt modelId="{F0E76460-44DC-6D49-A885-0189C381B745}" type="pres">
      <dgm:prSet presAssocID="{088EC6DD-5A9D-0C4C-BADD-3FD8716B94B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2D9116-228A-4445-B9BF-16DF03F8BEF5}" type="pres">
      <dgm:prSet presAssocID="{088EC6DD-5A9D-0C4C-BADD-3FD8716B94BB}" presName="aSpace" presStyleCnt="0"/>
      <dgm:spPr/>
    </dgm:pt>
    <dgm:pt modelId="{A0D40050-6691-1142-A99D-AC557A7DBFD3}" type="pres">
      <dgm:prSet presAssocID="{0F3CBE11-EE3F-754F-BA11-C9B278C80B4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069880-645A-0D4E-A13B-D338FCAD5F20}" type="pres">
      <dgm:prSet presAssocID="{0F3CBE11-EE3F-754F-BA11-C9B278C80B4C}" presName="aSpace" presStyleCnt="0"/>
      <dgm:spPr/>
    </dgm:pt>
    <dgm:pt modelId="{0236BA22-9A82-6B4D-9185-4FA2E0045CF7}" type="pres">
      <dgm:prSet presAssocID="{1CA31575-BA91-214E-AF15-744C5B0D951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5857F-13D6-614E-97C3-64FB22F76DC9}" type="pres">
      <dgm:prSet presAssocID="{1CA31575-BA91-214E-AF15-744C5B0D951E}" presName="aSpace" presStyleCnt="0"/>
      <dgm:spPr/>
    </dgm:pt>
  </dgm:ptLst>
  <dgm:cxnLst>
    <dgm:cxn modelId="{0F6A9F3E-8F24-6D4C-A304-5A02EFD88F52}" srcId="{BF53252E-CE20-224E-BFEF-CFDE5D76E265}" destId="{1CA31575-BA91-214E-AF15-744C5B0D951E}" srcOrd="3" destOrd="0" parTransId="{6AF47C79-5B99-C24F-8DB0-679E25BA3538}" sibTransId="{9F7FF9F6-E6FC-2048-9B84-AA26B0ED19B1}"/>
    <dgm:cxn modelId="{4CD26FB1-E20E-B345-B790-DFF1F77F9994}" srcId="{BF53252E-CE20-224E-BFEF-CFDE5D76E265}" destId="{088EC6DD-5A9D-0C4C-BADD-3FD8716B94BB}" srcOrd="1" destOrd="0" parTransId="{A212B748-3BD5-D349-B2C0-D3959A982B49}" sibTransId="{66859B90-2F12-CC4E-A40F-4ECCA3828A38}"/>
    <dgm:cxn modelId="{72636459-0753-8C4E-B90D-E801DC40BC4F}" type="presOf" srcId="{1CA31575-BA91-214E-AF15-744C5B0D951E}" destId="{0236BA22-9A82-6B4D-9185-4FA2E0045CF7}" srcOrd="0" destOrd="0" presId="urn:microsoft.com/office/officeart/2005/8/layout/pyramid2"/>
    <dgm:cxn modelId="{9CF05D9F-255A-3E4F-A9B9-359342805D8A}" type="presOf" srcId="{088EC6DD-5A9D-0C4C-BADD-3FD8716B94BB}" destId="{F0E76460-44DC-6D49-A885-0189C381B745}" srcOrd="0" destOrd="0" presId="urn:microsoft.com/office/officeart/2005/8/layout/pyramid2"/>
    <dgm:cxn modelId="{A42119E5-FBA6-E146-A692-871F1D430B34}" type="presOf" srcId="{BF53252E-CE20-224E-BFEF-CFDE5D76E265}" destId="{05290F7F-36F2-9646-9A66-A3C3D77D62A4}" srcOrd="0" destOrd="0" presId="urn:microsoft.com/office/officeart/2005/8/layout/pyramid2"/>
    <dgm:cxn modelId="{CE03EF26-D115-0D48-83FF-943E92323E89}" srcId="{BF53252E-CE20-224E-BFEF-CFDE5D76E265}" destId="{DC0C5B6D-0C78-8F4A-A506-A0615D882888}" srcOrd="0" destOrd="0" parTransId="{2B9EA25D-8FF8-DB48-BCB7-C84C85ACC1B9}" sibTransId="{C0A9D699-2919-F845-A688-F1C3D3B232A7}"/>
    <dgm:cxn modelId="{DC3CBD2A-D327-5D4A-94D9-23564E34E4A7}" type="presOf" srcId="{0F3CBE11-EE3F-754F-BA11-C9B278C80B4C}" destId="{A0D40050-6691-1142-A99D-AC557A7DBFD3}" srcOrd="0" destOrd="0" presId="urn:microsoft.com/office/officeart/2005/8/layout/pyramid2"/>
    <dgm:cxn modelId="{6755D123-1379-0843-9165-3130092F287F}" srcId="{BF53252E-CE20-224E-BFEF-CFDE5D76E265}" destId="{0F3CBE11-EE3F-754F-BA11-C9B278C80B4C}" srcOrd="2" destOrd="0" parTransId="{94916293-092B-EA4C-8F1D-7B973E3195EE}" sibTransId="{98CB9CDC-F238-B94D-9EEB-C6578EBA1830}"/>
    <dgm:cxn modelId="{1871B892-CA6A-A84A-941A-7C07DE32C390}" type="presOf" srcId="{DC0C5B6D-0C78-8F4A-A506-A0615D882888}" destId="{E1EAFE17-0288-8648-95F1-9221D68361B6}" srcOrd="0" destOrd="0" presId="urn:microsoft.com/office/officeart/2005/8/layout/pyramid2"/>
    <dgm:cxn modelId="{7272FB8B-D8C6-8F49-91CE-B96E9289950E}" type="presParOf" srcId="{05290F7F-36F2-9646-9A66-A3C3D77D62A4}" destId="{B6589DD0-69E5-FB47-9A35-639F3A10EF83}" srcOrd="0" destOrd="0" presId="urn:microsoft.com/office/officeart/2005/8/layout/pyramid2"/>
    <dgm:cxn modelId="{F8930612-02B0-FE4C-B210-3AC1724448C9}" type="presParOf" srcId="{05290F7F-36F2-9646-9A66-A3C3D77D62A4}" destId="{C950120F-7EEC-4843-AE52-C18EB7F45DDE}" srcOrd="1" destOrd="0" presId="urn:microsoft.com/office/officeart/2005/8/layout/pyramid2"/>
    <dgm:cxn modelId="{C776A075-EA76-7144-87CA-F37447B17507}" type="presParOf" srcId="{C950120F-7EEC-4843-AE52-C18EB7F45DDE}" destId="{E1EAFE17-0288-8648-95F1-9221D68361B6}" srcOrd="0" destOrd="0" presId="urn:microsoft.com/office/officeart/2005/8/layout/pyramid2"/>
    <dgm:cxn modelId="{40AFB4C2-E862-274E-953B-71D131D93FCD}" type="presParOf" srcId="{C950120F-7EEC-4843-AE52-C18EB7F45DDE}" destId="{29C8A089-3124-6B49-90EF-EDC24548DAFA}" srcOrd="1" destOrd="0" presId="urn:microsoft.com/office/officeart/2005/8/layout/pyramid2"/>
    <dgm:cxn modelId="{CFBF52D9-5726-3749-8E47-DED477636E5F}" type="presParOf" srcId="{C950120F-7EEC-4843-AE52-C18EB7F45DDE}" destId="{F0E76460-44DC-6D49-A885-0189C381B745}" srcOrd="2" destOrd="0" presId="urn:microsoft.com/office/officeart/2005/8/layout/pyramid2"/>
    <dgm:cxn modelId="{84F26485-3A02-FC49-8AF6-C0DE6D5630BE}" type="presParOf" srcId="{C950120F-7EEC-4843-AE52-C18EB7F45DDE}" destId="{C72D9116-228A-4445-B9BF-16DF03F8BEF5}" srcOrd="3" destOrd="0" presId="urn:microsoft.com/office/officeart/2005/8/layout/pyramid2"/>
    <dgm:cxn modelId="{DCB017A3-E4F9-3F40-BFB0-42F7ADC1DE0D}" type="presParOf" srcId="{C950120F-7EEC-4843-AE52-C18EB7F45DDE}" destId="{A0D40050-6691-1142-A99D-AC557A7DBFD3}" srcOrd="4" destOrd="0" presId="urn:microsoft.com/office/officeart/2005/8/layout/pyramid2"/>
    <dgm:cxn modelId="{6EB625B0-83D0-8D48-97A8-29A71F181412}" type="presParOf" srcId="{C950120F-7EEC-4843-AE52-C18EB7F45DDE}" destId="{D1069880-645A-0D4E-A13B-D338FCAD5F20}" srcOrd="5" destOrd="0" presId="urn:microsoft.com/office/officeart/2005/8/layout/pyramid2"/>
    <dgm:cxn modelId="{A106C635-3D6D-C447-9F3F-2E1EF431DBEB}" type="presParOf" srcId="{C950120F-7EEC-4843-AE52-C18EB7F45DDE}" destId="{0236BA22-9A82-6B4D-9185-4FA2E0045CF7}" srcOrd="6" destOrd="0" presId="urn:microsoft.com/office/officeart/2005/8/layout/pyramid2"/>
    <dgm:cxn modelId="{F2B459CA-B6C2-B241-BBBE-7DDB8E659780}" type="presParOf" srcId="{C950120F-7EEC-4843-AE52-C18EB7F45DDE}" destId="{83D5857F-13D6-614E-97C3-64FB22F76DC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20BAD-135C-4C4D-BF3A-253E1CED5541}" type="doc">
      <dgm:prSet loTypeId="urn:microsoft.com/office/officeart/2005/8/layout/radial5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659DC77-353A-644E-921D-6074E9E48CFF}">
      <dgm:prSet phldrT="[Metin]"/>
      <dgm:spPr/>
      <dgm:t>
        <a:bodyPr/>
        <a:lstStyle/>
        <a:p>
          <a:r>
            <a:rPr lang="tr-TR" dirty="0"/>
            <a:t>Beşgen Kuramı</a:t>
          </a:r>
        </a:p>
      </dgm:t>
    </dgm:pt>
    <dgm:pt modelId="{773C23B2-2D69-D640-92C2-63BDC164416B}" type="parTrans" cxnId="{D0FB838B-44EE-7E4D-8A5D-736AD2A1320B}">
      <dgm:prSet/>
      <dgm:spPr/>
      <dgm:t>
        <a:bodyPr/>
        <a:lstStyle/>
        <a:p>
          <a:endParaRPr lang="tr-TR"/>
        </a:p>
      </dgm:t>
    </dgm:pt>
    <dgm:pt modelId="{CBA26755-0A45-FC48-A0FD-93CF4253E957}" type="sibTrans" cxnId="{D0FB838B-44EE-7E4D-8A5D-736AD2A1320B}">
      <dgm:prSet/>
      <dgm:spPr/>
      <dgm:t>
        <a:bodyPr/>
        <a:lstStyle/>
        <a:p>
          <a:endParaRPr lang="tr-TR"/>
        </a:p>
      </dgm:t>
    </dgm:pt>
    <dgm:pt modelId="{89860529-D764-7244-BA66-8D983F34B810}">
      <dgm:prSet phldrT="[Metin]"/>
      <dgm:spPr/>
      <dgm:t>
        <a:bodyPr/>
        <a:lstStyle/>
        <a:p>
          <a:r>
            <a:rPr lang="tr-TR" dirty="0"/>
            <a:t>Olağanüstülük</a:t>
          </a:r>
        </a:p>
      </dgm:t>
    </dgm:pt>
    <dgm:pt modelId="{120C87B4-55C5-434E-BD36-3A26E0D74D17}" type="parTrans" cxnId="{7FD6D513-F7E8-C94E-8AA0-1BBF120D9A54}">
      <dgm:prSet/>
      <dgm:spPr/>
      <dgm:t>
        <a:bodyPr/>
        <a:lstStyle/>
        <a:p>
          <a:endParaRPr lang="tr-TR"/>
        </a:p>
      </dgm:t>
    </dgm:pt>
    <dgm:pt modelId="{75686415-143C-F04E-A10F-3BDA9AD28E9F}" type="sibTrans" cxnId="{7FD6D513-F7E8-C94E-8AA0-1BBF120D9A54}">
      <dgm:prSet/>
      <dgm:spPr/>
      <dgm:t>
        <a:bodyPr/>
        <a:lstStyle/>
        <a:p>
          <a:endParaRPr lang="tr-TR"/>
        </a:p>
      </dgm:t>
    </dgm:pt>
    <dgm:pt modelId="{A1DC37A5-0CA5-7442-A616-9068A3A90128}">
      <dgm:prSet phldrT="[Metin]"/>
      <dgm:spPr/>
      <dgm:t>
        <a:bodyPr/>
        <a:lstStyle/>
        <a:p>
          <a:r>
            <a:rPr lang="tr-TR" dirty="0"/>
            <a:t>Değer</a:t>
          </a:r>
        </a:p>
      </dgm:t>
    </dgm:pt>
    <dgm:pt modelId="{589FFE45-B544-F644-B61E-560B8F88254C}" type="parTrans" cxnId="{57F7FDE6-F16E-FF43-B540-53AB1C242297}">
      <dgm:prSet/>
      <dgm:spPr/>
      <dgm:t>
        <a:bodyPr/>
        <a:lstStyle/>
        <a:p>
          <a:endParaRPr lang="tr-TR"/>
        </a:p>
      </dgm:t>
    </dgm:pt>
    <dgm:pt modelId="{D1E34FF1-87AC-614E-B56C-BA14204868D7}" type="sibTrans" cxnId="{57F7FDE6-F16E-FF43-B540-53AB1C242297}">
      <dgm:prSet/>
      <dgm:spPr/>
      <dgm:t>
        <a:bodyPr/>
        <a:lstStyle/>
        <a:p>
          <a:endParaRPr lang="tr-TR"/>
        </a:p>
      </dgm:t>
    </dgm:pt>
    <dgm:pt modelId="{82099EDC-DA5F-CB4D-B35E-C8F332B3DDC6}">
      <dgm:prSet phldrT="[Metin]"/>
      <dgm:spPr/>
      <dgm:t>
        <a:bodyPr/>
        <a:lstStyle/>
        <a:p>
          <a:r>
            <a:rPr lang="tr-TR" dirty="0"/>
            <a:t>Kanıt</a:t>
          </a:r>
        </a:p>
      </dgm:t>
    </dgm:pt>
    <dgm:pt modelId="{21F02537-E4FB-F848-9599-35507E7AC0CE}" type="parTrans" cxnId="{BAA20E96-91F2-6141-AF3F-1D85DC99D179}">
      <dgm:prSet/>
      <dgm:spPr/>
      <dgm:t>
        <a:bodyPr/>
        <a:lstStyle/>
        <a:p>
          <a:endParaRPr lang="tr-TR"/>
        </a:p>
      </dgm:t>
    </dgm:pt>
    <dgm:pt modelId="{68E9ABB9-72BC-F149-A2C5-50FE4CF7D955}" type="sibTrans" cxnId="{BAA20E96-91F2-6141-AF3F-1D85DC99D179}">
      <dgm:prSet/>
      <dgm:spPr/>
      <dgm:t>
        <a:bodyPr/>
        <a:lstStyle/>
        <a:p>
          <a:endParaRPr lang="tr-TR"/>
        </a:p>
      </dgm:t>
    </dgm:pt>
    <dgm:pt modelId="{52B331BC-315D-F744-8241-5355E5027021}">
      <dgm:prSet phldrT="[Metin]"/>
      <dgm:spPr/>
      <dgm:t>
        <a:bodyPr/>
        <a:lstStyle/>
        <a:p>
          <a:r>
            <a:rPr lang="tr-TR" dirty="0"/>
            <a:t>Enderlik</a:t>
          </a:r>
        </a:p>
      </dgm:t>
    </dgm:pt>
    <dgm:pt modelId="{8FDB57B0-4D0B-624F-8C54-DE68A7038263}" type="parTrans" cxnId="{9B935A87-DACE-1F43-A1F0-F2C0959F0A2F}">
      <dgm:prSet/>
      <dgm:spPr/>
      <dgm:t>
        <a:bodyPr/>
        <a:lstStyle/>
        <a:p>
          <a:endParaRPr lang="tr-TR"/>
        </a:p>
      </dgm:t>
    </dgm:pt>
    <dgm:pt modelId="{FA681228-B721-CE49-9F4A-15496449726C}" type="sibTrans" cxnId="{9B935A87-DACE-1F43-A1F0-F2C0959F0A2F}">
      <dgm:prSet/>
      <dgm:spPr/>
      <dgm:t>
        <a:bodyPr/>
        <a:lstStyle/>
        <a:p>
          <a:endParaRPr lang="tr-TR"/>
        </a:p>
      </dgm:t>
    </dgm:pt>
    <dgm:pt modelId="{30C29913-E838-534F-BCE3-E3F266EB8BC5}">
      <dgm:prSet phldrT="[Metin]"/>
      <dgm:spPr/>
      <dgm:t>
        <a:bodyPr/>
        <a:lstStyle/>
        <a:p>
          <a:r>
            <a:rPr lang="tr-TR" dirty="0"/>
            <a:t>Üretkenlik</a:t>
          </a:r>
        </a:p>
      </dgm:t>
    </dgm:pt>
    <dgm:pt modelId="{A43C8885-9A1E-3749-918C-A003CE22A5E4}" type="parTrans" cxnId="{DABC55D2-D919-8040-9FD1-B89838FF286E}">
      <dgm:prSet/>
      <dgm:spPr/>
      <dgm:t>
        <a:bodyPr/>
        <a:lstStyle/>
        <a:p>
          <a:endParaRPr lang="tr-TR"/>
        </a:p>
      </dgm:t>
    </dgm:pt>
    <dgm:pt modelId="{51822772-D6F6-EF40-9F73-9FE1A76F574A}" type="sibTrans" cxnId="{DABC55D2-D919-8040-9FD1-B89838FF286E}">
      <dgm:prSet/>
      <dgm:spPr/>
      <dgm:t>
        <a:bodyPr/>
        <a:lstStyle/>
        <a:p>
          <a:endParaRPr lang="tr-TR"/>
        </a:p>
      </dgm:t>
    </dgm:pt>
    <dgm:pt modelId="{E0017C34-F193-F74E-8B27-3BEAE6C94D33}" type="pres">
      <dgm:prSet presAssocID="{9BE20BAD-135C-4C4D-BF3A-253E1CED55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041D05D-3943-B34D-BBAA-B8E014B9EC86}" type="pres">
      <dgm:prSet presAssocID="{8659DC77-353A-644E-921D-6074E9E48CFF}" presName="centerShape" presStyleLbl="node0" presStyleIdx="0" presStyleCnt="1"/>
      <dgm:spPr/>
      <dgm:t>
        <a:bodyPr/>
        <a:lstStyle/>
        <a:p>
          <a:endParaRPr lang="tr-TR"/>
        </a:p>
      </dgm:t>
    </dgm:pt>
    <dgm:pt modelId="{8E58F73C-365F-AC4F-94EF-B1E465712810}" type="pres">
      <dgm:prSet presAssocID="{120C87B4-55C5-434E-BD36-3A26E0D74D17}" presName="parTrans" presStyleLbl="sibTrans2D1" presStyleIdx="0" presStyleCnt="5"/>
      <dgm:spPr/>
      <dgm:t>
        <a:bodyPr/>
        <a:lstStyle/>
        <a:p>
          <a:endParaRPr lang="tr-TR"/>
        </a:p>
      </dgm:t>
    </dgm:pt>
    <dgm:pt modelId="{3C915E71-3482-6741-ABE4-D723242B1B8A}" type="pres">
      <dgm:prSet presAssocID="{120C87B4-55C5-434E-BD36-3A26E0D74D17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DB2A839D-2316-A24C-8522-936DA623B330}" type="pres">
      <dgm:prSet presAssocID="{89860529-D764-7244-BA66-8D983F34B8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AF2854-6091-B14F-9964-6D4D3FDB365C}" type="pres">
      <dgm:prSet presAssocID="{589FFE45-B544-F644-B61E-560B8F88254C}" presName="parTrans" presStyleLbl="sibTrans2D1" presStyleIdx="1" presStyleCnt="5"/>
      <dgm:spPr/>
      <dgm:t>
        <a:bodyPr/>
        <a:lstStyle/>
        <a:p>
          <a:endParaRPr lang="tr-TR"/>
        </a:p>
      </dgm:t>
    </dgm:pt>
    <dgm:pt modelId="{B292EF99-062A-F744-8614-E73D55EEEB8E}" type="pres">
      <dgm:prSet presAssocID="{589FFE45-B544-F644-B61E-560B8F88254C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C231537D-3DF0-1F43-8410-4CE385F2DC6B}" type="pres">
      <dgm:prSet presAssocID="{A1DC37A5-0CA5-7442-A616-9068A3A901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996F5B-0F66-6C45-A4EE-5BE4EF213C34}" type="pres">
      <dgm:prSet presAssocID="{21F02537-E4FB-F848-9599-35507E7AC0CE}" presName="parTrans" presStyleLbl="sibTrans2D1" presStyleIdx="2" presStyleCnt="5"/>
      <dgm:spPr/>
      <dgm:t>
        <a:bodyPr/>
        <a:lstStyle/>
        <a:p>
          <a:endParaRPr lang="tr-TR"/>
        </a:p>
      </dgm:t>
    </dgm:pt>
    <dgm:pt modelId="{4CA75D6D-05C1-C548-B69F-7609A58E03AE}" type="pres">
      <dgm:prSet presAssocID="{21F02537-E4FB-F848-9599-35507E7AC0CE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1E649BDF-B7A2-EB47-BD9F-3BA798BDF362}" type="pres">
      <dgm:prSet presAssocID="{82099EDC-DA5F-CB4D-B35E-C8F332B3DD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F7B1D-3D36-8443-B390-9A3501084B63}" type="pres">
      <dgm:prSet presAssocID="{8FDB57B0-4D0B-624F-8C54-DE68A7038263}" presName="parTrans" presStyleLbl="sibTrans2D1" presStyleIdx="3" presStyleCnt="5"/>
      <dgm:spPr/>
      <dgm:t>
        <a:bodyPr/>
        <a:lstStyle/>
        <a:p>
          <a:endParaRPr lang="tr-TR"/>
        </a:p>
      </dgm:t>
    </dgm:pt>
    <dgm:pt modelId="{5433E81B-4E2D-334F-AD92-49CCFB238570}" type="pres">
      <dgm:prSet presAssocID="{8FDB57B0-4D0B-624F-8C54-DE68A7038263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CB9C5395-A837-224E-991E-4D6BC51C81FD}" type="pres">
      <dgm:prSet presAssocID="{52B331BC-315D-F744-8241-5355E50270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CC7B80-7979-3849-8268-42965C06FF7F}" type="pres">
      <dgm:prSet presAssocID="{A43C8885-9A1E-3749-918C-A003CE22A5E4}" presName="parTrans" presStyleLbl="sibTrans2D1" presStyleIdx="4" presStyleCnt="5"/>
      <dgm:spPr/>
      <dgm:t>
        <a:bodyPr/>
        <a:lstStyle/>
        <a:p>
          <a:endParaRPr lang="tr-TR"/>
        </a:p>
      </dgm:t>
    </dgm:pt>
    <dgm:pt modelId="{4AA3523A-33F9-C448-AD2E-317FC7265B9A}" type="pres">
      <dgm:prSet presAssocID="{A43C8885-9A1E-3749-918C-A003CE22A5E4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C6DC3F6A-E1F3-D64A-A21A-FFEA315E764E}" type="pres">
      <dgm:prSet presAssocID="{30C29913-E838-534F-BCE3-E3F266EB8B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E07D2-3D5B-7F4D-B091-B50C01141BA8}" type="presOf" srcId="{30C29913-E838-534F-BCE3-E3F266EB8BC5}" destId="{C6DC3F6A-E1F3-D64A-A21A-FFEA315E764E}" srcOrd="0" destOrd="0" presId="urn:microsoft.com/office/officeart/2005/8/layout/radial5"/>
    <dgm:cxn modelId="{7FD6D513-F7E8-C94E-8AA0-1BBF120D9A54}" srcId="{8659DC77-353A-644E-921D-6074E9E48CFF}" destId="{89860529-D764-7244-BA66-8D983F34B810}" srcOrd="0" destOrd="0" parTransId="{120C87B4-55C5-434E-BD36-3A26E0D74D17}" sibTransId="{75686415-143C-F04E-A10F-3BDA9AD28E9F}"/>
    <dgm:cxn modelId="{E531DD4E-6DAE-C445-A883-A652F715D5E9}" type="presOf" srcId="{8FDB57B0-4D0B-624F-8C54-DE68A7038263}" destId="{501F7B1D-3D36-8443-B390-9A3501084B63}" srcOrd="0" destOrd="0" presId="urn:microsoft.com/office/officeart/2005/8/layout/radial5"/>
    <dgm:cxn modelId="{07D4AA67-E28D-9F40-8755-58FA6BF79533}" type="presOf" srcId="{8FDB57B0-4D0B-624F-8C54-DE68A7038263}" destId="{5433E81B-4E2D-334F-AD92-49CCFB238570}" srcOrd="1" destOrd="0" presId="urn:microsoft.com/office/officeart/2005/8/layout/radial5"/>
    <dgm:cxn modelId="{B29DC88C-0591-1841-B73B-8714B808EABA}" type="presOf" srcId="{82099EDC-DA5F-CB4D-B35E-C8F332B3DDC6}" destId="{1E649BDF-B7A2-EB47-BD9F-3BA798BDF362}" srcOrd="0" destOrd="0" presId="urn:microsoft.com/office/officeart/2005/8/layout/radial5"/>
    <dgm:cxn modelId="{9B935A87-DACE-1F43-A1F0-F2C0959F0A2F}" srcId="{8659DC77-353A-644E-921D-6074E9E48CFF}" destId="{52B331BC-315D-F744-8241-5355E5027021}" srcOrd="3" destOrd="0" parTransId="{8FDB57B0-4D0B-624F-8C54-DE68A7038263}" sibTransId="{FA681228-B721-CE49-9F4A-15496449726C}"/>
    <dgm:cxn modelId="{A61E8659-4827-D141-A2AB-D8903FEAE58F}" type="presOf" srcId="{89860529-D764-7244-BA66-8D983F34B810}" destId="{DB2A839D-2316-A24C-8522-936DA623B330}" srcOrd="0" destOrd="0" presId="urn:microsoft.com/office/officeart/2005/8/layout/radial5"/>
    <dgm:cxn modelId="{DBA6E7FC-22D7-DB4E-83B5-959A9ACE7252}" type="presOf" srcId="{A1DC37A5-0CA5-7442-A616-9068A3A90128}" destId="{C231537D-3DF0-1F43-8410-4CE385F2DC6B}" srcOrd="0" destOrd="0" presId="urn:microsoft.com/office/officeart/2005/8/layout/radial5"/>
    <dgm:cxn modelId="{BAA20E96-91F2-6141-AF3F-1D85DC99D179}" srcId="{8659DC77-353A-644E-921D-6074E9E48CFF}" destId="{82099EDC-DA5F-CB4D-B35E-C8F332B3DDC6}" srcOrd="2" destOrd="0" parTransId="{21F02537-E4FB-F848-9599-35507E7AC0CE}" sibTransId="{68E9ABB9-72BC-F149-A2C5-50FE4CF7D955}"/>
    <dgm:cxn modelId="{A3EEC1A6-3A1B-5D41-A596-E5BCED33AC6C}" type="presOf" srcId="{589FFE45-B544-F644-B61E-560B8F88254C}" destId="{17AF2854-6091-B14F-9964-6D4D3FDB365C}" srcOrd="0" destOrd="0" presId="urn:microsoft.com/office/officeart/2005/8/layout/radial5"/>
    <dgm:cxn modelId="{440DC1F6-6166-F743-A707-631E844FB794}" type="presOf" srcId="{52B331BC-315D-F744-8241-5355E5027021}" destId="{CB9C5395-A837-224E-991E-4D6BC51C81FD}" srcOrd="0" destOrd="0" presId="urn:microsoft.com/office/officeart/2005/8/layout/radial5"/>
    <dgm:cxn modelId="{DABC55D2-D919-8040-9FD1-B89838FF286E}" srcId="{8659DC77-353A-644E-921D-6074E9E48CFF}" destId="{30C29913-E838-534F-BCE3-E3F266EB8BC5}" srcOrd="4" destOrd="0" parTransId="{A43C8885-9A1E-3749-918C-A003CE22A5E4}" sibTransId="{51822772-D6F6-EF40-9F73-9FE1A76F574A}"/>
    <dgm:cxn modelId="{1F163B7A-C2C2-5747-86DF-E3213CB0E248}" type="presOf" srcId="{9BE20BAD-135C-4C4D-BF3A-253E1CED5541}" destId="{E0017C34-F193-F74E-8B27-3BEAE6C94D33}" srcOrd="0" destOrd="0" presId="urn:microsoft.com/office/officeart/2005/8/layout/radial5"/>
    <dgm:cxn modelId="{90047C3E-DDED-2B4A-8104-4ACDB8A69DD5}" type="presOf" srcId="{A43C8885-9A1E-3749-918C-A003CE22A5E4}" destId="{4AA3523A-33F9-C448-AD2E-317FC7265B9A}" srcOrd="1" destOrd="0" presId="urn:microsoft.com/office/officeart/2005/8/layout/radial5"/>
    <dgm:cxn modelId="{D0FB838B-44EE-7E4D-8A5D-736AD2A1320B}" srcId="{9BE20BAD-135C-4C4D-BF3A-253E1CED5541}" destId="{8659DC77-353A-644E-921D-6074E9E48CFF}" srcOrd="0" destOrd="0" parTransId="{773C23B2-2D69-D640-92C2-63BDC164416B}" sibTransId="{CBA26755-0A45-FC48-A0FD-93CF4253E957}"/>
    <dgm:cxn modelId="{69DB2FA6-9D55-244F-888C-7068B560BD3C}" type="presOf" srcId="{8659DC77-353A-644E-921D-6074E9E48CFF}" destId="{D041D05D-3943-B34D-BBAA-B8E014B9EC86}" srcOrd="0" destOrd="0" presId="urn:microsoft.com/office/officeart/2005/8/layout/radial5"/>
    <dgm:cxn modelId="{81D71109-7223-5F4A-9252-110C8308E9FD}" type="presOf" srcId="{120C87B4-55C5-434E-BD36-3A26E0D74D17}" destId="{8E58F73C-365F-AC4F-94EF-B1E465712810}" srcOrd="0" destOrd="0" presId="urn:microsoft.com/office/officeart/2005/8/layout/radial5"/>
    <dgm:cxn modelId="{3DD2C895-5C5C-B443-AB6E-75BF4B0394D6}" type="presOf" srcId="{120C87B4-55C5-434E-BD36-3A26E0D74D17}" destId="{3C915E71-3482-6741-ABE4-D723242B1B8A}" srcOrd="1" destOrd="0" presId="urn:microsoft.com/office/officeart/2005/8/layout/radial5"/>
    <dgm:cxn modelId="{7778C17D-0589-E940-9928-C629500B7CCF}" type="presOf" srcId="{A43C8885-9A1E-3749-918C-A003CE22A5E4}" destId="{E1CC7B80-7979-3849-8268-42965C06FF7F}" srcOrd="0" destOrd="0" presId="urn:microsoft.com/office/officeart/2005/8/layout/radial5"/>
    <dgm:cxn modelId="{06FB59FC-E693-FD40-858A-A0BA383D778F}" type="presOf" srcId="{21F02537-E4FB-F848-9599-35507E7AC0CE}" destId="{D3996F5B-0F66-6C45-A4EE-5BE4EF213C34}" srcOrd="0" destOrd="0" presId="urn:microsoft.com/office/officeart/2005/8/layout/radial5"/>
    <dgm:cxn modelId="{57F7FDE6-F16E-FF43-B540-53AB1C242297}" srcId="{8659DC77-353A-644E-921D-6074E9E48CFF}" destId="{A1DC37A5-0CA5-7442-A616-9068A3A90128}" srcOrd="1" destOrd="0" parTransId="{589FFE45-B544-F644-B61E-560B8F88254C}" sibTransId="{D1E34FF1-87AC-614E-B56C-BA14204868D7}"/>
    <dgm:cxn modelId="{8898D683-6E94-BE4A-9131-01368B7CA418}" type="presOf" srcId="{589FFE45-B544-F644-B61E-560B8F88254C}" destId="{B292EF99-062A-F744-8614-E73D55EEEB8E}" srcOrd="1" destOrd="0" presId="urn:microsoft.com/office/officeart/2005/8/layout/radial5"/>
    <dgm:cxn modelId="{5BA62D62-D6C3-2847-8505-1A1B65149B4C}" type="presOf" srcId="{21F02537-E4FB-F848-9599-35507E7AC0CE}" destId="{4CA75D6D-05C1-C548-B69F-7609A58E03AE}" srcOrd="1" destOrd="0" presId="urn:microsoft.com/office/officeart/2005/8/layout/radial5"/>
    <dgm:cxn modelId="{8DF645B5-211C-C142-AF3A-B606EA49EB3D}" type="presParOf" srcId="{E0017C34-F193-F74E-8B27-3BEAE6C94D33}" destId="{D041D05D-3943-B34D-BBAA-B8E014B9EC86}" srcOrd="0" destOrd="0" presId="urn:microsoft.com/office/officeart/2005/8/layout/radial5"/>
    <dgm:cxn modelId="{1304E58C-6DB9-1E4C-9F15-C867DE54F18D}" type="presParOf" srcId="{E0017C34-F193-F74E-8B27-3BEAE6C94D33}" destId="{8E58F73C-365F-AC4F-94EF-B1E465712810}" srcOrd="1" destOrd="0" presId="urn:microsoft.com/office/officeart/2005/8/layout/radial5"/>
    <dgm:cxn modelId="{0E45AB5A-3345-8C44-A76B-661FCCC3F6EE}" type="presParOf" srcId="{8E58F73C-365F-AC4F-94EF-B1E465712810}" destId="{3C915E71-3482-6741-ABE4-D723242B1B8A}" srcOrd="0" destOrd="0" presId="urn:microsoft.com/office/officeart/2005/8/layout/radial5"/>
    <dgm:cxn modelId="{F52C2C65-6321-E541-BB59-B55441EA34D9}" type="presParOf" srcId="{E0017C34-F193-F74E-8B27-3BEAE6C94D33}" destId="{DB2A839D-2316-A24C-8522-936DA623B330}" srcOrd="2" destOrd="0" presId="urn:microsoft.com/office/officeart/2005/8/layout/radial5"/>
    <dgm:cxn modelId="{840A05DE-C85C-EB4D-898E-C3DF9852EBDD}" type="presParOf" srcId="{E0017C34-F193-F74E-8B27-3BEAE6C94D33}" destId="{17AF2854-6091-B14F-9964-6D4D3FDB365C}" srcOrd="3" destOrd="0" presId="urn:microsoft.com/office/officeart/2005/8/layout/radial5"/>
    <dgm:cxn modelId="{A9AE8C62-71FC-AE4F-A105-7783EF37028A}" type="presParOf" srcId="{17AF2854-6091-B14F-9964-6D4D3FDB365C}" destId="{B292EF99-062A-F744-8614-E73D55EEEB8E}" srcOrd="0" destOrd="0" presId="urn:microsoft.com/office/officeart/2005/8/layout/radial5"/>
    <dgm:cxn modelId="{9B7AB089-1073-0342-A5B0-E52C4E4A7793}" type="presParOf" srcId="{E0017C34-F193-F74E-8B27-3BEAE6C94D33}" destId="{C231537D-3DF0-1F43-8410-4CE385F2DC6B}" srcOrd="4" destOrd="0" presId="urn:microsoft.com/office/officeart/2005/8/layout/radial5"/>
    <dgm:cxn modelId="{AE790274-B2E3-1549-B6AE-044D17330156}" type="presParOf" srcId="{E0017C34-F193-F74E-8B27-3BEAE6C94D33}" destId="{D3996F5B-0F66-6C45-A4EE-5BE4EF213C34}" srcOrd="5" destOrd="0" presId="urn:microsoft.com/office/officeart/2005/8/layout/radial5"/>
    <dgm:cxn modelId="{2BFDA2A5-1FE0-C34D-B3E1-DC144A27B70F}" type="presParOf" srcId="{D3996F5B-0F66-6C45-A4EE-5BE4EF213C34}" destId="{4CA75D6D-05C1-C548-B69F-7609A58E03AE}" srcOrd="0" destOrd="0" presId="urn:microsoft.com/office/officeart/2005/8/layout/radial5"/>
    <dgm:cxn modelId="{1B41CAD4-73EF-B849-B944-0B2B819AD8C0}" type="presParOf" srcId="{E0017C34-F193-F74E-8B27-3BEAE6C94D33}" destId="{1E649BDF-B7A2-EB47-BD9F-3BA798BDF362}" srcOrd="6" destOrd="0" presId="urn:microsoft.com/office/officeart/2005/8/layout/radial5"/>
    <dgm:cxn modelId="{91683E23-CD74-A44F-8E95-58D81D07420E}" type="presParOf" srcId="{E0017C34-F193-F74E-8B27-3BEAE6C94D33}" destId="{501F7B1D-3D36-8443-B390-9A3501084B63}" srcOrd="7" destOrd="0" presId="urn:microsoft.com/office/officeart/2005/8/layout/radial5"/>
    <dgm:cxn modelId="{622520A8-5996-B544-A5FF-88173883AD66}" type="presParOf" srcId="{501F7B1D-3D36-8443-B390-9A3501084B63}" destId="{5433E81B-4E2D-334F-AD92-49CCFB238570}" srcOrd="0" destOrd="0" presId="urn:microsoft.com/office/officeart/2005/8/layout/radial5"/>
    <dgm:cxn modelId="{CB989EE8-8B98-794D-9AC7-867F2461540F}" type="presParOf" srcId="{E0017C34-F193-F74E-8B27-3BEAE6C94D33}" destId="{CB9C5395-A837-224E-991E-4D6BC51C81FD}" srcOrd="8" destOrd="0" presId="urn:microsoft.com/office/officeart/2005/8/layout/radial5"/>
    <dgm:cxn modelId="{75B50E44-6AAC-DE4C-B715-522E610EB48A}" type="presParOf" srcId="{E0017C34-F193-F74E-8B27-3BEAE6C94D33}" destId="{E1CC7B80-7979-3849-8268-42965C06FF7F}" srcOrd="9" destOrd="0" presId="urn:microsoft.com/office/officeart/2005/8/layout/radial5"/>
    <dgm:cxn modelId="{36629CED-F589-494A-B38F-5CF88945514A}" type="presParOf" srcId="{E1CC7B80-7979-3849-8268-42965C06FF7F}" destId="{4AA3523A-33F9-C448-AD2E-317FC7265B9A}" srcOrd="0" destOrd="0" presId="urn:microsoft.com/office/officeart/2005/8/layout/radial5"/>
    <dgm:cxn modelId="{75475D4E-5D1A-364E-B66B-9868E427A384}" type="presParOf" srcId="{E0017C34-F193-F74E-8B27-3BEAE6C94D33}" destId="{C6DC3F6A-E1F3-D64A-A21A-FFEA315E764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553187-06B0-BF47-B57A-68758B40133B}" type="doc">
      <dgm:prSet loTypeId="urn:microsoft.com/office/officeart/2005/8/layout/venn1" loCatId="" qsTypeId="urn:microsoft.com/office/officeart/2005/8/quickstyle/simple2" qsCatId="simple" csTypeId="urn:microsoft.com/office/officeart/2005/8/colors/colorful1" csCatId="colorful" phldr="1"/>
      <dgm:spPr/>
    </dgm:pt>
    <dgm:pt modelId="{A00B00C0-0B6F-8D45-9C5D-CB4BA7A0DE1C}">
      <dgm:prSet phldrT="[Metin]"/>
      <dgm:spPr/>
      <dgm:t>
        <a:bodyPr/>
        <a:lstStyle/>
        <a:p>
          <a:r>
            <a:rPr lang="tr-TR" dirty="0"/>
            <a:t>Genel/Özel Yetenek</a:t>
          </a:r>
        </a:p>
      </dgm:t>
    </dgm:pt>
    <dgm:pt modelId="{8648D0A0-0B7F-A64D-85AC-3146D91D5E4B}" type="parTrans" cxnId="{1ADD18EE-B983-554C-9D53-686ABBFC5B69}">
      <dgm:prSet/>
      <dgm:spPr/>
      <dgm:t>
        <a:bodyPr/>
        <a:lstStyle/>
        <a:p>
          <a:endParaRPr lang="tr-TR"/>
        </a:p>
      </dgm:t>
    </dgm:pt>
    <dgm:pt modelId="{B5FC67E3-FCEF-4944-90E5-0EA6A46FF8AC}" type="sibTrans" cxnId="{1ADD18EE-B983-554C-9D53-686ABBFC5B69}">
      <dgm:prSet/>
      <dgm:spPr/>
      <dgm:t>
        <a:bodyPr/>
        <a:lstStyle/>
        <a:p>
          <a:endParaRPr lang="tr-TR"/>
        </a:p>
      </dgm:t>
    </dgm:pt>
    <dgm:pt modelId="{C48DB0FC-8380-A24A-B53B-3AF18F63AA72}">
      <dgm:prSet phldrT="[Metin]"/>
      <dgm:spPr/>
      <dgm:t>
        <a:bodyPr/>
        <a:lstStyle/>
        <a:p>
          <a:r>
            <a:rPr lang="tr-TR" dirty="0"/>
            <a:t>Motivasyon</a:t>
          </a:r>
        </a:p>
      </dgm:t>
    </dgm:pt>
    <dgm:pt modelId="{C9AD961F-813E-4749-B3DF-E2514FC0338E}" type="parTrans" cxnId="{94057F63-D717-2E48-8C61-6DB3A358585C}">
      <dgm:prSet/>
      <dgm:spPr/>
      <dgm:t>
        <a:bodyPr/>
        <a:lstStyle/>
        <a:p>
          <a:endParaRPr lang="tr-TR"/>
        </a:p>
      </dgm:t>
    </dgm:pt>
    <dgm:pt modelId="{07235197-620C-E448-A484-E5CA005D3990}" type="sibTrans" cxnId="{94057F63-D717-2E48-8C61-6DB3A358585C}">
      <dgm:prSet/>
      <dgm:spPr/>
      <dgm:t>
        <a:bodyPr/>
        <a:lstStyle/>
        <a:p>
          <a:endParaRPr lang="tr-TR"/>
        </a:p>
      </dgm:t>
    </dgm:pt>
    <dgm:pt modelId="{3927871D-708F-8846-AB87-8743484F96C6}">
      <dgm:prSet phldrT="[Metin]"/>
      <dgm:spPr/>
      <dgm:t>
        <a:bodyPr/>
        <a:lstStyle/>
        <a:p>
          <a:r>
            <a:rPr lang="tr-TR" dirty="0"/>
            <a:t>Yaratıcılık</a:t>
          </a:r>
        </a:p>
      </dgm:t>
    </dgm:pt>
    <dgm:pt modelId="{2F951FB3-6098-E646-B78F-311B35279F72}" type="parTrans" cxnId="{0110D56D-2A50-8840-A251-E663D154F573}">
      <dgm:prSet/>
      <dgm:spPr/>
      <dgm:t>
        <a:bodyPr/>
        <a:lstStyle/>
        <a:p>
          <a:endParaRPr lang="tr-TR"/>
        </a:p>
      </dgm:t>
    </dgm:pt>
    <dgm:pt modelId="{47F3F46F-099B-5841-837C-7D9293185965}" type="sibTrans" cxnId="{0110D56D-2A50-8840-A251-E663D154F573}">
      <dgm:prSet/>
      <dgm:spPr/>
      <dgm:t>
        <a:bodyPr/>
        <a:lstStyle/>
        <a:p>
          <a:endParaRPr lang="tr-TR"/>
        </a:p>
      </dgm:t>
    </dgm:pt>
    <dgm:pt modelId="{A0290AFD-F18A-0442-9D6C-2AAC25E0BB28}" type="pres">
      <dgm:prSet presAssocID="{4F553187-06B0-BF47-B57A-68758B40133B}" presName="compositeShape" presStyleCnt="0">
        <dgm:presLayoutVars>
          <dgm:chMax val="7"/>
          <dgm:dir/>
          <dgm:resizeHandles val="exact"/>
        </dgm:presLayoutVars>
      </dgm:prSet>
      <dgm:spPr/>
    </dgm:pt>
    <dgm:pt modelId="{C226103C-6A1B-A046-A59C-4A44AA9D90E3}" type="pres">
      <dgm:prSet presAssocID="{A00B00C0-0B6F-8D45-9C5D-CB4BA7A0DE1C}" presName="circ1" presStyleLbl="vennNode1" presStyleIdx="0" presStyleCnt="3"/>
      <dgm:spPr/>
      <dgm:t>
        <a:bodyPr/>
        <a:lstStyle/>
        <a:p>
          <a:endParaRPr lang="tr-TR"/>
        </a:p>
      </dgm:t>
    </dgm:pt>
    <dgm:pt modelId="{7B8A2801-4A97-A74E-9510-7DA434F71233}" type="pres">
      <dgm:prSet presAssocID="{A00B00C0-0B6F-8D45-9C5D-CB4BA7A0DE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32DB81-B2EE-C848-ABDB-560A0BED71A6}" type="pres">
      <dgm:prSet presAssocID="{C48DB0FC-8380-A24A-B53B-3AF18F63AA72}" presName="circ2" presStyleLbl="vennNode1" presStyleIdx="1" presStyleCnt="3"/>
      <dgm:spPr/>
      <dgm:t>
        <a:bodyPr/>
        <a:lstStyle/>
        <a:p>
          <a:endParaRPr lang="tr-TR"/>
        </a:p>
      </dgm:t>
    </dgm:pt>
    <dgm:pt modelId="{DB6472EE-6BF3-2643-B14A-67E06057169F}" type="pres">
      <dgm:prSet presAssocID="{C48DB0FC-8380-A24A-B53B-3AF18F63AA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87A50E-B751-CC41-B5B8-1C4EA720DFFB}" type="pres">
      <dgm:prSet presAssocID="{3927871D-708F-8846-AB87-8743484F96C6}" presName="circ3" presStyleLbl="vennNode1" presStyleIdx="2" presStyleCnt="3"/>
      <dgm:spPr/>
      <dgm:t>
        <a:bodyPr/>
        <a:lstStyle/>
        <a:p>
          <a:endParaRPr lang="tr-TR"/>
        </a:p>
      </dgm:t>
    </dgm:pt>
    <dgm:pt modelId="{4ABE1B27-771B-A743-BB46-23A5388F4359}" type="pres">
      <dgm:prSet presAssocID="{3927871D-708F-8846-AB87-8743484F96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5CFA3E-F6CE-F446-9EC8-439072BC055A}" type="presOf" srcId="{A00B00C0-0B6F-8D45-9C5D-CB4BA7A0DE1C}" destId="{7B8A2801-4A97-A74E-9510-7DA434F71233}" srcOrd="1" destOrd="0" presId="urn:microsoft.com/office/officeart/2005/8/layout/venn1"/>
    <dgm:cxn modelId="{AC32AFC5-6BED-1340-A48C-9DB880B385B9}" type="presOf" srcId="{A00B00C0-0B6F-8D45-9C5D-CB4BA7A0DE1C}" destId="{C226103C-6A1B-A046-A59C-4A44AA9D90E3}" srcOrd="0" destOrd="0" presId="urn:microsoft.com/office/officeart/2005/8/layout/venn1"/>
    <dgm:cxn modelId="{0110D56D-2A50-8840-A251-E663D154F573}" srcId="{4F553187-06B0-BF47-B57A-68758B40133B}" destId="{3927871D-708F-8846-AB87-8743484F96C6}" srcOrd="2" destOrd="0" parTransId="{2F951FB3-6098-E646-B78F-311B35279F72}" sibTransId="{47F3F46F-099B-5841-837C-7D9293185965}"/>
    <dgm:cxn modelId="{1ADD18EE-B983-554C-9D53-686ABBFC5B69}" srcId="{4F553187-06B0-BF47-B57A-68758B40133B}" destId="{A00B00C0-0B6F-8D45-9C5D-CB4BA7A0DE1C}" srcOrd="0" destOrd="0" parTransId="{8648D0A0-0B7F-A64D-85AC-3146D91D5E4B}" sibTransId="{B5FC67E3-FCEF-4944-90E5-0EA6A46FF8AC}"/>
    <dgm:cxn modelId="{B2D7B774-104F-FB40-9452-DEC37C08D665}" type="presOf" srcId="{4F553187-06B0-BF47-B57A-68758B40133B}" destId="{A0290AFD-F18A-0442-9D6C-2AAC25E0BB28}" srcOrd="0" destOrd="0" presId="urn:microsoft.com/office/officeart/2005/8/layout/venn1"/>
    <dgm:cxn modelId="{8607623C-CC2C-7C47-AF07-6B1DA766E1DF}" type="presOf" srcId="{3927871D-708F-8846-AB87-8743484F96C6}" destId="{0187A50E-B751-CC41-B5B8-1C4EA720DFFB}" srcOrd="0" destOrd="0" presId="urn:microsoft.com/office/officeart/2005/8/layout/venn1"/>
    <dgm:cxn modelId="{4FEC657C-77D2-2C44-A018-1CDF5956C817}" type="presOf" srcId="{3927871D-708F-8846-AB87-8743484F96C6}" destId="{4ABE1B27-771B-A743-BB46-23A5388F4359}" srcOrd="1" destOrd="0" presId="urn:microsoft.com/office/officeart/2005/8/layout/venn1"/>
    <dgm:cxn modelId="{94057F63-D717-2E48-8C61-6DB3A358585C}" srcId="{4F553187-06B0-BF47-B57A-68758B40133B}" destId="{C48DB0FC-8380-A24A-B53B-3AF18F63AA72}" srcOrd="1" destOrd="0" parTransId="{C9AD961F-813E-4749-B3DF-E2514FC0338E}" sibTransId="{07235197-620C-E448-A484-E5CA005D3990}"/>
    <dgm:cxn modelId="{EF5D554C-7144-2841-A214-E678CF034507}" type="presOf" srcId="{C48DB0FC-8380-A24A-B53B-3AF18F63AA72}" destId="{6C32DB81-B2EE-C848-ABDB-560A0BED71A6}" srcOrd="0" destOrd="0" presId="urn:microsoft.com/office/officeart/2005/8/layout/venn1"/>
    <dgm:cxn modelId="{F26DA258-030E-204E-ACB0-BEF779EBFF2B}" type="presOf" srcId="{C48DB0FC-8380-A24A-B53B-3AF18F63AA72}" destId="{DB6472EE-6BF3-2643-B14A-67E06057169F}" srcOrd="1" destOrd="0" presId="urn:microsoft.com/office/officeart/2005/8/layout/venn1"/>
    <dgm:cxn modelId="{FD93693B-51D1-1845-A0AD-A7CE1D15E45C}" type="presParOf" srcId="{A0290AFD-F18A-0442-9D6C-2AAC25E0BB28}" destId="{C226103C-6A1B-A046-A59C-4A44AA9D90E3}" srcOrd="0" destOrd="0" presId="urn:microsoft.com/office/officeart/2005/8/layout/venn1"/>
    <dgm:cxn modelId="{0175EB74-BD44-9848-BDBD-BBB664153500}" type="presParOf" srcId="{A0290AFD-F18A-0442-9D6C-2AAC25E0BB28}" destId="{7B8A2801-4A97-A74E-9510-7DA434F71233}" srcOrd="1" destOrd="0" presId="urn:microsoft.com/office/officeart/2005/8/layout/venn1"/>
    <dgm:cxn modelId="{E6533A41-7120-934F-864D-6BB65EB76649}" type="presParOf" srcId="{A0290AFD-F18A-0442-9D6C-2AAC25E0BB28}" destId="{6C32DB81-B2EE-C848-ABDB-560A0BED71A6}" srcOrd="2" destOrd="0" presId="urn:microsoft.com/office/officeart/2005/8/layout/venn1"/>
    <dgm:cxn modelId="{EFA12503-D48E-B849-8EE4-B29EBC8A36DF}" type="presParOf" srcId="{A0290AFD-F18A-0442-9D6C-2AAC25E0BB28}" destId="{DB6472EE-6BF3-2643-B14A-67E06057169F}" srcOrd="3" destOrd="0" presId="urn:microsoft.com/office/officeart/2005/8/layout/venn1"/>
    <dgm:cxn modelId="{3363AB08-D1FF-ED43-9FDB-652440EB0235}" type="presParOf" srcId="{A0290AFD-F18A-0442-9D6C-2AAC25E0BB28}" destId="{0187A50E-B751-CC41-B5B8-1C4EA720DFFB}" srcOrd="4" destOrd="0" presId="urn:microsoft.com/office/officeart/2005/8/layout/venn1"/>
    <dgm:cxn modelId="{91012CBB-4146-6E43-831D-5DCCF8B1DAAC}" type="presParOf" srcId="{A0290AFD-F18A-0442-9D6C-2AAC25E0BB28}" destId="{4ABE1B27-771B-A743-BB46-23A5388F43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2948A-5BA2-5A43-B4E7-E3F89C89343D}">
      <dsp:nvSpPr>
        <dsp:cNvPr id="0" name=""/>
        <dsp:cNvSpPr/>
      </dsp:nvSpPr>
      <dsp:spPr>
        <a:xfrm>
          <a:off x="4148051" y="1786615"/>
          <a:ext cx="3248779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45"/>
              </a:lnTo>
              <a:lnTo>
                <a:pt x="3248779" y="187945"/>
              </a:lnTo>
              <a:lnTo>
                <a:pt x="3248779" y="375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47B03-91A0-CA41-A626-BD820CE755C1}">
      <dsp:nvSpPr>
        <dsp:cNvPr id="0" name=""/>
        <dsp:cNvSpPr/>
      </dsp:nvSpPr>
      <dsp:spPr>
        <a:xfrm>
          <a:off x="4148051" y="1786615"/>
          <a:ext cx="1082926" cy="37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45"/>
              </a:lnTo>
              <a:lnTo>
                <a:pt x="1082926" y="187945"/>
              </a:lnTo>
              <a:lnTo>
                <a:pt x="1082926" y="375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9E83D-049F-5A43-8E19-A7689818A91E}">
      <dsp:nvSpPr>
        <dsp:cNvPr id="0" name=""/>
        <dsp:cNvSpPr/>
      </dsp:nvSpPr>
      <dsp:spPr>
        <a:xfrm>
          <a:off x="3065124" y="1786615"/>
          <a:ext cx="1082926" cy="375891"/>
        </a:xfrm>
        <a:custGeom>
          <a:avLst/>
          <a:gdLst/>
          <a:ahLst/>
          <a:cxnLst/>
          <a:rect l="0" t="0" r="0" b="0"/>
          <a:pathLst>
            <a:path>
              <a:moveTo>
                <a:pt x="1082926" y="0"/>
              </a:moveTo>
              <a:lnTo>
                <a:pt x="1082926" y="187945"/>
              </a:lnTo>
              <a:lnTo>
                <a:pt x="0" y="187945"/>
              </a:lnTo>
              <a:lnTo>
                <a:pt x="0" y="375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13660-F41B-3044-A7D2-2D461F2CE98E}">
      <dsp:nvSpPr>
        <dsp:cNvPr id="0" name=""/>
        <dsp:cNvSpPr/>
      </dsp:nvSpPr>
      <dsp:spPr>
        <a:xfrm>
          <a:off x="899271" y="1786615"/>
          <a:ext cx="3248779" cy="375891"/>
        </a:xfrm>
        <a:custGeom>
          <a:avLst/>
          <a:gdLst/>
          <a:ahLst/>
          <a:cxnLst/>
          <a:rect l="0" t="0" r="0" b="0"/>
          <a:pathLst>
            <a:path>
              <a:moveTo>
                <a:pt x="3248779" y="0"/>
              </a:moveTo>
              <a:lnTo>
                <a:pt x="3248779" y="187945"/>
              </a:lnTo>
              <a:lnTo>
                <a:pt x="0" y="187945"/>
              </a:lnTo>
              <a:lnTo>
                <a:pt x="0" y="375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1B82A-7F07-8342-BE80-AF4A015B521A}">
      <dsp:nvSpPr>
        <dsp:cNvPr id="0" name=""/>
        <dsp:cNvSpPr/>
      </dsp:nvSpPr>
      <dsp:spPr>
        <a:xfrm>
          <a:off x="3253070" y="891635"/>
          <a:ext cx="1789960" cy="894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/>
            <a:t>Zeka Kuramları</a:t>
          </a:r>
        </a:p>
      </dsp:txBody>
      <dsp:txXfrm>
        <a:off x="3253070" y="891635"/>
        <a:ext cx="1789960" cy="894980"/>
      </dsp:txXfrm>
    </dsp:sp>
    <dsp:sp modelId="{3472865B-DA5A-7D48-8F0B-DD97AFA9869C}">
      <dsp:nvSpPr>
        <dsp:cNvPr id="0" name=""/>
        <dsp:cNvSpPr/>
      </dsp:nvSpPr>
      <dsp:spPr>
        <a:xfrm>
          <a:off x="4291" y="2162507"/>
          <a:ext cx="1789960" cy="894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err="1"/>
            <a:t>Psikometrik</a:t>
          </a:r>
          <a:r>
            <a:rPr lang="tr-TR" sz="2600" kern="1200" dirty="0"/>
            <a:t> Yaklaşımlar</a:t>
          </a:r>
        </a:p>
      </dsp:txBody>
      <dsp:txXfrm>
        <a:off x="4291" y="2162507"/>
        <a:ext cx="1789960" cy="894980"/>
      </dsp:txXfrm>
    </dsp:sp>
    <dsp:sp modelId="{0F8EF3F6-5769-8642-A8F2-23F4A4E8C041}">
      <dsp:nvSpPr>
        <dsp:cNvPr id="0" name=""/>
        <dsp:cNvSpPr/>
      </dsp:nvSpPr>
      <dsp:spPr>
        <a:xfrm>
          <a:off x="2170144" y="2162507"/>
          <a:ext cx="1789960" cy="894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Gelişimsel Yaklaşımlar</a:t>
          </a:r>
        </a:p>
      </dsp:txBody>
      <dsp:txXfrm>
        <a:off x="2170144" y="2162507"/>
        <a:ext cx="1789960" cy="894980"/>
      </dsp:txXfrm>
    </dsp:sp>
    <dsp:sp modelId="{92630084-9FE5-6542-A438-027CA0135A2A}">
      <dsp:nvSpPr>
        <dsp:cNvPr id="0" name=""/>
        <dsp:cNvSpPr/>
      </dsp:nvSpPr>
      <dsp:spPr>
        <a:xfrm>
          <a:off x="4335996" y="2162507"/>
          <a:ext cx="1789960" cy="894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err="1"/>
            <a:t>Biyoekolojik</a:t>
          </a:r>
          <a:r>
            <a:rPr lang="tr-TR" sz="2600" kern="1200" dirty="0"/>
            <a:t> Yaklaşımlar</a:t>
          </a:r>
        </a:p>
      </dsp:txBody>
      <dsp:txXfrm>
        <a:off x="4335996" y="2162507"/>
        <a:ext cx="1789960" cy="894980"/>
      </dsp:txXfrm>
    </dsp:sp>
    <dsp:sp modelId="{A58556CE-0025-004F-9770-095F83DF8DA7}">
      <dsp:nvSpPr>
        <dsp:cNvPr id="0" name=""/>
        <dsp:cNvSpPr/>
      </dsp:nvSpPr>
      <dsp:spPr>
        <a:xfrm>
          <a:off x="6501849" y="2162507"/>
          <a:ext cx="1789960" cy="894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Çoklu Yaklaşımlar</a:t>
          </a:r>
        </a:p>
      </dsp:txBody>
      <dsp:txXfrm>
        <a:off x="6501849" y="2162507"/>
        <a:ext cx="1789960" cy="894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04690-E5BE-AD46-9BC6-59F6F046CEB9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DCD01-1A77-4147-A8D8-1F74902E2D08}">
      <dsp:nvSpPr>
        <dsp:cNvPr id="0" name=""/>
        <dsp:cNvSpPr/>
      </dsp:nvSpPr>
      <dsp:spPr>
        <a:xfrm>
          <a:off x="285089" y="184749"/>
          <a:ext cx="6120070" cy="369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1. </a:t>
          </a:r>
          <a:r>
            <a:rPr lang="tr-TR" sz="1800" kern="1200" dirty="0" err="1"/>
            <a:t>Psikososyal</a:t>
          </a:r>
          <a:r>
            <a:rPr lang="tr-TR" sz="1800" kern="1200" dirty="0"/>
            <a:t> Sınıflar Kuramı</a:t>
          </a:r>
        </a:p>
      </dsp:txBody>
      <dsp:txXfrm>
        <a:off x="285089" y="184749"/>
        <a:ext cx="6120070" cy="369336"/>
      </dsp:txXfrm>
    </dsp:sp>
    <dsp:sp modelId="{6DB69294-58A9-5F46-B35E-03B2FA9482CF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6A2CE-6428-464A-B63E-DE208A98F4B5}">
      <dsp:nvSpPr>
        <dsp:cNvPr id="0" name=""/>
        <dsp:cNvSpPr/>
      </dsp:nvSpPr>
      <dsp:spPr>
        <a:xfrm>
          <a:off x="619556" y="739079"/>
          <a:ext cx="5785603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2. Beşgen Kuramı</a:t>
          </a:r>
        </a:p>
      </dsp:txBody>
      <dsp:txXfrm>
        <a:off x="619556" y="739079"/>
        <a:ext cx="5785603" cy="369336"/>
      </dsp:txXfrm>
    </dsp:sp>
    <dsp:sp modelId="{81F125D5-F144-9E45-82B6-6AF8B55E4506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6FDF6-F617-E340-8FEB-DBB26CD1A34F}">
      <dsp:nvSpPr>
        <dsp:cNvPr id="0" name=""/>
        <dsp:cNvSpPr/>
      </dsp:nvSpPr>
      <dsp:spPr>
        <a:xfrm>
          <a:off x="802843" y="1293002"/>
          <a:ext cx="5602317" cy="369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3. Üç Halka Kuramı</a:t>
          </a:r>
        </a:p>
      </dsp:txBody>
      <dsp:txXfrm>
        <a:off x="802843" y="1293002"/>
        <a:ext cx="5602317" cy="369336"/>
      </dsp:txXfrm>
    </dsp:sp>
    <dsp:sp modelId="{9BF2E718-8501-4147-A305-D62F73DBE2C1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A2377-E589-7C46-848A-B2C751233F6E}">
      <dsp:nvSpPr>
        <dsp:cNvPr id="0" name=""/>
        <dsp:cNvSpPr/>
      </dsp:nvSpPr>
      <dsp:spPr>
        <a:xfrm>
          <a:off x="861364" y="1847331"/>
          <a:ext cx="5543795" cy="3693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4. </a:t>
          </a:r>
          <a:r>
            <a:rPr lang="tr-TR" sz="1800" kern="1200" dirty="0" err="1"/>
            <a:t>Ayrımsal</a:t>
          </a:r>
          <a:r>
            <a:rPr lang="tr-TR" sz="1800" kern="1200" dirty="0"/>
            <a:t> Üstün Zeka ve Üstün Yetenek Kuramı</a:t>
          </a:r>
        </a:p>
      </dsp:txBody>
      <dsp:txXfrm>
        <a:off x="861364" y="1847331"/>
        <a:ext cx="5543795" cy="369336"/>
      </dsp:txXfrm>
    </dsp:sp>
    <dsp:sp modelId="{712DF674-5232-2A4B-9E7E-8CBEA8C4BF89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E0ED-4F03-BA4A-860E-92816BC0FE67}">
      <dsp:nvSpPr>
        <dsp:cNvPr id="0" name=""/>
        <dsp:cNvSpPr/>
      </dsp:nvSpPr>
      <dsp:spPr>
        <a:xfrm>
          <a:off x="802843" y="2401661"/>
          <a:ext cx="5602317" cy="3693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5. Çoklu Zeka Kuramı</a:t>
          </a:r>
        </a:p>
      </dsp:txBody>
      <dsp:txXfrm>
        <a:off x="802843" y="2401661"/>
        <a:ext cx="5602317" cy="369336"/>
      </dsp:txXfrm>
    </dsp:sp>
    <dsp:sp modelId="{102C56A6-DF5E-4A46-9B3B-209528D11339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347AE-4DB5-F147-BB08-F2D35807F699}">
      <dsp:nvSpPr>
        <dsp:cNvPr id="0" name=""/>
        <dsp:cNvSpPr/>
      </dsp:nvSpPr>
      <dsp:spPr>
        <a:xfrm>
          <a:off x="619556" y="2955584"/>
          <a:ext cx="5785603" cy="369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6. Başarılı Zeka Kuramı</a:t>
          </a:r>
        </a:p>
      </dsp:txBody>
      <dsp:txXfrm>
        <a:off x="619556" y="2955584"/>
        <a:ext cx="5785603" cy="369336"/>
      </dsp:txXfrm>
    </dsp:sp>
    <dsp:sp modelId="{4E3862DB-8477-E94A-8E76-8B1D4929A641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8414-6671-1A46-82C0-A965A0EED8B5}">
      <dsp:nvSpPr>
        <dsp:cNvPr id="0" name=""/>
        <dsp:cNvSpPr/>
      </dsp:nvSpPr>
      <dsp:spPr>
        <a:xfrm>
          <a:off x="285089" y="3509914"/>
          <a:ext cx="6120070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7. Meta Kuram</a:t>
          </a:r>
        </a:p>
      </dsp:txBody>
      <dsp:txXfrm>
        <a:off x="285089" y="3509914"/>
        <a:ext cx="6120070" cy="369336"/>
      </dsp:txXfrm>
    </dsp:sp>
    <dsp:sp modelId="{A65E2C52-2375-F148-A0F2-1BB5B244DC08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89DD0-69E5-FB47-9A35-639F3A10EF83}">
      <dsp:nvSpPr>
        <dsp:cNvPr id="0" name=""/>
        <dsp:cNvSpPr/>
      </dsp:nvSpPr>
      <dsp:spPr>
        <a:xfrm>
          <a:off x="802338" y="0"/>
          <a:ext cx="3626626" cy="3626626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AFE17-0288-8648-95F1-9221D68361B6}">
      <dsp:nvSpPr>
        <dsp:cNvPr id="0" name=""/>
        <dsp:cNvSpPr/>
      </dsp:nvSpPr>
      <dsp:spPr>
        <a:xfrm>
          <a:off x="2615651" y="363016"/>
          <a:ext cx="2357306" cy="644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Ender Yetenek</a:t>
          </a:r>
        </a:p>
      </dsp:txBody>
      <dsp:txXfrm>
        <a:off x="2647117" y="394482"/>
        <a:ext cx="2294374" cy="581644"/>
      </dsp:txXfrm>
    </dsp:sp>
    <dsp:sp modelId="{F0E76460-44DC-6D49-A885-0189C381B745}">
      <dsp:nvSpPr>
        <dsp:cNvPr id="0" name=""/>
        <dsp:cNvSpPr/>
      </dsp:nvSpPr>
      <dsp:spPr>
        <a:xfrm>
          <a:off x="2615651" y="1088164"/>
          <a:ext cx="2357306" cy="644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2659"/>
              <a:satOff val="4179"/>
              <a:lumOff val="92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Artık Yetenek</a:t>
          </a:r>
        </a:p>
      </dsp:txBody>
      <dsp:txXfrm>
        <a:off x="2647117" y="1119630"/>
        <a:ext cx="2294374" cy="581644"/>
      </dsp:txXfrm>
    </dsp:sp>
    <dsp:sp modelId="{A0D40050-6691-1142-A99D-AC557A7DBFD3}">
      <dsp:nvSpPr>
        <dsp:cNvPr id="0" name=""/>
        <dsp:cNvSpPr/>
      </dsp:nvSpPr>
      <dsp:spPr>
        <a:xfrm>
          <a:off x="2615651" y="1813313"/>
          <a:ext cx="2357306" cy="644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25319"/>
              <a:satOff val="8357"/>
              <a:lumOff val="185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Hisseli Yetenek</a:t>
          </a:r>
        </a:p>
      </dsp:txBody>
      <dsp:txXfrm>
        <a:off x="2647117" y="1844779"/>
        <a:ext cx="2294374" cy="581644"/>
      </dsp:txXfrm>
    </dsp:sp>
    <dsp:sp modelId="{0236BA22-9A82-6B4D-9185-4FA2E0045CF7}">
      <dsp:nvSpPr>
        <dsp:cNvPr id="0" name=""/>
        <dsp:cNvSpPr/>
      </dsp:nvSpPr>
      <dsp:spPr>
        <a:xfrm>
          <a:off x="2615651" y="2538461"/>
          <a:ext cx="2357306" cy="644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37978"/>
              <a:satOff val="12536"/>
              <a:lumOff val="27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Tuhaf Yetenek</a:t>
          </a:r>
        </a:p>
      </dsp:txBody>
      <dsp:txXfrm>
        <a:off x="2647117" y="2569927"/>
        <a:ext cx="2294374" cy="581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1D05D-3943-B34D-BBAA-B8E014B9EC86}">
      <dsp:nvSpPr>
        <dsp:cNvPr id="0" name=""/>
        <dsp:cNvSpPr/>
      </dsp:nvSpPr>
      <dsp:spPr>
        <a:xfrm>
          <a:off x="3844230" y="2038426"/>
          <a:ext cx="1455539" cy="145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Beşgen Kuramı</a:t>
          </a:r>
        </a:p>
      </dsp:txBody>
      <dsp:txXfrm>
        <a:off x="4057389" y="2251585"/>
        <a:ext cx="1029221" cy="1029221"/>
      </dsp:txXfrm>
    </dsp:sp>
    <dsp:sp modelId="{8E58F73C-365F-AC4F-94EF-B1E465712810}">
      <dsp:nvSpPr>
        <dsp:cNvPr id="0" name=""/>
        <dsp:cNvSpPr/>
      </dsp:nvSpPr>
      <dsp:spPr>
        <a:xfrm rot="16200000">
          <a:off x="4418039" y="1509208"/>
          <a:ext cx="307920" cy="494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464227" y="1654373"/>
        <a:ext cx="215544" cy="296929"/>
      </dsp:txXfrm>
    </dsp:sp>
    <dsp:sp modelId="{DB2A839D-2316-A24C-8522-936DA623B330}">
      <dsp:nvSpPr>
        <dsp:cNvPr id="0" name=""/>
        <dsp:cNvSpPr/>
      </dsp:nvSpPr>
      <dsp:spPr>
        <a:xfrm>
          <a:off x="3844230" y="1906"/>
          <a:ext cx="1455539" cy="1455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Olağanüstülük</a:t>
          </a:r>
        </a:p>
      </dsp:txBody>
      <dsp:txXfrm>
        <a:off x="4057389" y="215065"/>
        <a:ext cx="1029221" cy="1029221"/>
      </dsp:txXfrm>
    </dsp:sp>
    <dsp:sp modelId="{17AF2854-6091-B14F-9964-6D4D3FDB365C}">
      <dsp:nvSpPr>
        <dsp:cNvPr id="0" name=""/>
        <dsp:cNvSpPr/>
      </dsp:nvSpPr>
      <dsp:spPr>
        <a:xfrm rot="20520000">
          <a:off x="5378174" y="2206787"/>
          <a:ext cx="307920" cy="494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5380435" y="2320037"/>
        <a:ext cx="215544" cy="296929"/>
      </dsp:txXfrm>
    </dsp:sp>
    <dsp:sp modelId="{C231537D-3DF0-1F43-8410-4CE385F2DC6B}">
      <dsp:nvSpPr>
        <dsp:cNvPr id="0" name=""/>
        <dsp:cNvSpPr/>
      </dsp:nvSpPr>
      <dsp:spPr>
        <a:xfrm>
          <a:off x="5781076" y="1409106"/>
          <a:ext cx="1455539" cy="1455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Değer</a:t>
          </a:r>
        </a:p>
      </dsp:txBody>
      <dsp:txXfrm>
        <a:off x="5994235" y="1622265"/>
        <a:ext cx="1029221" cy="1029221"/>
      </dsp:txXfrm>
    </dsp:sp>
    <dsp:sp modelId="{D3996F5B-0F66-6C45-A4EE-5BE4EF213C34}">
      <dsp:nvSpPr>
        <dsp:cNvPr id="0" name=""/>
        <dsp:cNvSpPr/>
      </dsp:nvSpPr>
      <dsp:spPr>
        <a:xfrm rot="3240000">
          <a:off x="5011435" y="3335493"/>
          <a:ext cx="307920" cy="494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5030474" y="3397103"/>
        <a:ext cx="215544" cy="296929"/>
      </dsp:txXfrm>
    </dsp:sp>
    <dsp:sp modelId="{1E649BDF-B7A2-EB47-BD9F-3BA798BDF362}">
      <dsp:nvSpPr>
        <dsp:cNvPr id="0" name=""/>
        <dsp:cNvSpPr/>
      </dsp:nvSpPr>
      <dsp:spPr>
        <a:xfrm>
          <a:off x="5041267" y="3686005"/>
          <a:ext cx="1455539" cy="1455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Kanıt</a:t>
          </a:r>
        </a:p>
      </dsp:txBody>
      <dsp:txXfrm>
        <a:off x="5254426" y="3899164"/>
        <a:ext cx="1029221" cy="1029221"/>
      </dsp:txXfrm>
    </dsp:sp>
    <dsp:sp modelId="{501F7B1D-3D36-8443-B390-9A3501084B63}">
      <dsp:nvSpPr>
        <dsp:cNvPr id="0" name=""/>
        <dsp:cNvSpPr/>
      </dsp:nvSpPr>
      <dsp:spPr>
        <a:xfrm rot="7560000">
          <a:off x="3824644" y="3335493"/>
          <a:ext cx="307920" cy="494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897981" y="3397103"/>
        <a:ext cx="215544" cy="296929"/>
      </dsp:txXfrm>
    </dsp:sp>
    <dsp:sp modelId="{CB9C5395-A837-224E-991E-4D6BC51C81FD}">
      <dsp:nvSpPr>
        <dsp:cNvPr id="0" name=""/>
        <dsp:cNvSpPr/>
      </dsp:nvSpPr>
      <dsp:spPr>
        <a:xfrm>
          <a:off x="2647193" y="3686005"/>
          <a:ext cx="1455539" cy="1455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Enderlik</a:t>
          </a:r>
        </a:p>
      </dsp:txBody>
      <dsp:txXfrm>
        <a:off x="2860352" y="3899164"/>
        <a:ext cx="1029221" cy="1029221"/>
      </dsp:txXfrm>
    </dsp:sp>
    <dsp:sp modelId="{E1CC7B80-7979-3849-8268-42965C06FF7F}">
      <dsp:nvSpPr>
        <dsp:cNvPr id="0" name=""/>
        <dsp:cNvSpPr/>
      </dsp:nvSpPr>
      <dsp:spPr>
        <a:xfrm rot="11880000">
          <a:off x="3457905" y="2206787"/>
          <a:ext cx="307920" cy="494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548020" y="2320037"/>
        <a:ext cx="215544" cy="296929"/>
      </dsp:txXfrm>
    </dsp:sp>
    <dsp:sp modelId="{C6DC3F6A-E1F3-D64A-A21A-FFEA315E764E}">
      <dsp:nvSpPr>
        <dsp:cNvPr id="0" name=""/>
        <dsp:cNvSpPr/>
      </dsp:nvSpPr>
      <dsp:spPr>
        <a:xfrm>
          <a:off x="1907384" y="1409106"/>
          <a:ext cx="1455539" cy="1455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Üretkenlik</a:t>
          </a:r>
        </a:p>
      </dsp:txBody>
      <dsp:txXfrm>
        <a:off x="2120543" y="1622265"/>
        <a:ext cx="1029221" cy="1029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103C-6A1B-A046-A59C-4A44AA9D90E3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Genel/Özel Yetenek</a:t>
          </a:r>
        </a:p>
      </dsp:txBody>
      <dsp:txXfrm>
        <a:off x="2153920" y="477519"/>
        <a:ext cx="1788160" cy="1097280"/>
      </dsp:txXfrm>
    </dsp:sp>
    <dsp:sp modelId="{6C32DB81-B2EE-C848-ABDB-560A0BED71A6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Motivasyon</a:t>
          </a:r>
        </a:p>
      </dsp:txBody>
      <dsp:txXfrm>
        <a:off x="3454400" y="2204720"/>
        <a:ext cx="1463040" cy="1341120"/>
      </dsp:txXfrm>
    </dsp:sp>
    <dsp:sp modelId="{0187A50E-B751-CC41-B5B8-1C4EA720DFFB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Yaratıcılık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26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7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65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39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298938" y="1250605"/>
            <a:ext cx="6444762" cy="246644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dirty="0" err="1"/>
              <a:t>Üstün</a:t>
            </a:r>
            <a:r>
              <a:rPr lang="en" dirty="0"/>
              <a:t> </a:t>
            </a:r>
            <a:r>
              <a:rPr lang="en" dirty="0" err="1"/>
              <a:t>Yetenek</a:t>
            </a:r>
            <a:r>
              <a:rPr lang="en" dirty="0"/>
              <a:t> </a:t>
            </a:r>
            <a:br>
              <a:rPr lang="en" dirty="0"/>
            </a:br>
            <a:r>
              <a:rPr lang="en" dirty="0" err="1"/>
              <a:t>ve</a:t>
            </a:r>
            <a:r>
              <a:rPr lang="en" dirty="0"/>
              <a:t/>
            </a:r>
            <a:br>
              <a:rPr lang="en" dirty="0"/>
            </a:br>
            <a:r>
              <a:rPr lang="en" dirty="0" err="1"/>
              <a:t>Zeka</a:t>
            </a:r>
            <a:r>
              <a:rPr lang="en" dirty="0"/>
              <a:t> </a:t>
            </a:r>
            <a:r>
              <a:rPr lang="en" dirty="0" err="1"/>
              <a:t>Kuramları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7167BE-4A10-5145-AA03-8F68FCA78275}"/>
              </a:ext>
            </a:extLst>
          </p:cNvPr>
          <p:cNvSpPr txBox="1"/>
          <p:nvPr/>
        </p:nvSpPr>
        <p:spPr>
          <a:xfrm>
            <a:off x="2432719" y="4088423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Prof. Dr. 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21D51D-D811-864B-BCAB-3752BB1E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87" y="460087"/>
            <a:ext cx="7962697" cy="4289764"/>
          </a:xfrm>
        </p:spPr>
        <p:txBody>
          <a:bodyPr/>
          <a:lstStyle/>
          <a:p>
            <a:pPr algn="just"/>
            <a:r>
              <a:rPr lang="tr-TR" dirty="0"/>
              <a:t>Toplumun daha az değer verdiği bir yetenek, toplumun daha fazla değer verdiği yetenek türüne göre daha üst düzey bilişsel işlev ya da psikolojik açıdan daha karmaşık olabilir.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Ancak toplumun değer verdiği yetenekler sadece yeteneğin komplike olması ile ilgili değildir.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Toplumun yeteneğe olan ihtiyacı yeteneğin toplumsal olarak yüklediği değeri </a:t>
            </a:r>
            <a:r>
              <a:rPr lang="tr-TR" dirty="0" smtClean="0"/>
              <a:t>belirlemektedir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11730A2-5707-5246-81A2-939AB5124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158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97C5C4-F7AD-E740-A3C1-DD2E3AC8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522" y="1430147"/>
            <a:ext cx="5070408" cy="3319704"/>
          </a:xfrm>
        </p:spPr>
        <p:txBody>
          <a:bodyPr/>
          <a:lstStyle/>
          <a:p>
            <a:pPr marL="76200" indent="0" algn="just">
              <a:buNone/>
            </a:pPr>
            <a:r>
              <a:rPr lang="tr-TR" dirty="0"/>
              <a:t>Yetenekli bir satranç oyuncusu farklı bilişsel işlevleri bir arada değerlendirmektedir. </a:t>
            </a:r>
          </a:p>
          <a:p>
            <a:pPr marL="76200" indent="0" algn="just">
              <a:buNone/>
            </a:pPr>
            <a:endParaRPr lang="tr-TR" dirty="0"/>
          </a:p>
          <a:p>
            <a:pPr marL="76200" indent="0" algn="just">
              <a:buNone/>
            </a:pPr>
            <a:r>
              <a:rPr lang="tr-TR" dirty="0"/>
              <a:t>Ancak toplum kendi gelişimine de katkı sağlayan bilim insanının entelektüel birikiminde daha fazla değer vermektedir.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A9B29E-28E4-3845-B37B-EECC8AE07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AutoShape 4" descr="Chess Pieces Icons - Download Free Vector Icons | Noun Project">
            <a:extLst>
              <a:ext uri="{FF2B5EF4-FFF2-40B4-BE49-F238E27FC236}">
                <a16:creationId xmlns:a16="http://schemas.microsoft.com/office/drawing/2014/main" id="{CC29A94D-07B4-DD4E-B3D6-DE4698CCDB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83EE3A0-4FB3-D340-8006-EA211E48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3" y="1318178"/>
            <a:ext cx="1936489" cy="193648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3D717EE-59DB-6140-88FF-36E47930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892" y="1451105"/>
            <a:ext cx="1519470" cy="17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1B84723E-AB99-4947-8C19-1F67C194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8" y="196849"/>
            <a:ext cx="8957722" cy="393601"/>
          </a:xfrm>
        </p:spPr>
        <p:txBody>
          <a:bodyPr/>
          <a:lstStyle/>
          <a:p>
            <a:r>
              <a:rPr lang="tr-TR" sz="2000" dirty="0" err="1"/>
              <a:t>Tannenbaum</a:t>
            </a:r>
            <a:r>
              <a:rPr lang="tr-TR" sz="2000" dirty="0"/>
              <a:t> (1983)’in üstün yetenek türlerini sınıflaması;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643E8B-6EB6-6442-A14E-4F3433C88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11B1E4D0-C924-5841-886A-124E84AF7CD5}"/>
              </a:ext>
            </a:extLst>
          </p:cNvPr>
          <p:cNvGraphicFramePr/>
          <p:nvPr/>
        </p:nvGraphicFramePr>
        <p:xfrm>
          <a:off x="1777490" y="597465"/>
          <a:ext cx="5775297" cy="362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47400C94-CADD-2C48-98DD-16A4884CDEA0}"/>
              </a:ext>
            </a:extLst>
          </p:cNvPr>
          <p:cNvSpPr txBox="1"/>
          <p:nvPr/>
        </p:nvSpPr>
        <p:spPr>
          <a:xfrm rot="16200000">
            <a:off x="81283" y="2390530"/>
            <a:ext cx="287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Toplumsal Değer Düzeyi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6FF3329-B823-8640-80E8-F7558697F1B3}"/>
              </a:ext>
            </a:extLst>
          </p:cNvPr>
          <p:cNvSpPr txBox="1"/>
          <p:nvPr/>
        </p:nvSpPr>
        <p:spPr>
          <a:xfrm>
            <a:off x="3227813" y="4442074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Toplumsal İhtiyaç Düzeyi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178B27E8-FF30-D343-91A9-FC6197BED512}"/>
              </a:ext>
            </a:extLst>
          </p:cNvPr>
          <p:cNvCxnSpPr/>
          <p:nvPr/>
        </p:nvCxnSpPr>
        <p:spPr>
          <a:xfrm>
            <a:off x="1673832" y="707666"/>
            <a:ext cx="0" cy="367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B3D7A04A-9E3E-9847-B8EE-73F79E49E2FD}"/>
              </a:ext>
            </a:extLst>
          </p:cNvPr>
          <p:cNvCxnSpPr/>
          <p:nvPr/>
        </p:nvCxnSpPr>
        <p:spPr>
          <a:xfrm>
            <a:off x="1673832" y="4381169"/>
            <a:ext cx="5283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5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2EFDE2-979E-1249-8BC3-1F51438A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Ender Yetenekler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457654-80E5-3243-A467-37FEC4BB9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30147"/>
            <a:ext cx="7433400" cy="1368712"/>
          </a:xfrm>
        </p:spPr>
        <p:txBody>
          <a:bodyPr/>
          <a:lstStyle/>
          <a:p>
            <a:r>
              <a:rPr lang="tr-TR" dirty="0"/>
              <a:t>Çok sınırlı sayıda olmaları ve toplumun en önemli gereksinimlerini karşılaması açısından ender yetenekler ayırt edilebilmektedir.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E6A139-AC31-9B44-A3C1-C4C57EF665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691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5B169A-5C6F-6747-A3F9-8DCD4950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Ender Yetenekler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0081D0-28D6-D24A-AC0E-E92E8F696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30147"/>
            <a:ext cx="7945800" cy="3033900"/>
          </a:xfrm>
        </p:spPr>
        <p:txBody>
          <a:bodyPr/>
          <a:lstStyle/>
          <a:p>
            <a:r>
              <a:rPr lang="tr-TR" dirty="0"/>
              <a:t>Einstein,</a:t>
            </a:r>
          </a:p>
          <a:p>
            <a:r>
              <a:rPr lang="tr-TR" dirty="0"/>
              <a:t>Edison 		gibi dehalar ender yeteneklerdir.</a:t>
            </a:r>
          </a:p>
          <a:p>
            <a:endParaRPr lang="tr-TR" dirty="0"/>
          </a:p>
          <a:p>
            <a:r>
              <a:rPr lang="tr-TR" dirty="0"/>
              <a:t>Evrensel olarak insan yaşamının daha sağlıklı, güvenli, kolay ve entelektüel olmasını sağladıkları için toplumsal açıdan çok önemli yeteneklerdir.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FF4290-B83E-474E-9A37-9C5B3B65F9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F3ECD58-CA2E-EA4C-A120-0E6D42EA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527" y="1245475"/>
            <a:ext cx="631631" cy="63163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5129DD0-A404-2C47-8591-791F59FC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965" y="1710181"/>
            <a:ext cx="703193" cy="7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9D7D328B-175C-CE4A-99FC-1CC2BA10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50" y="300737"/>
            <a:ext cx="7433400" cy="396300"/>
          </a:xfrm>
        </p:spPr>
        <p:txBody>
          <a:bodyPr/>
          <a:lstStyle/>
          <a:p>
            <a:r>
              <a:rPr lang="tr-TR" dirty="0"/>
              <a:t>1. Ender Yetenekler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4BDF7D-96C4-1B49-A1D0-DDE90C14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850" y="1412563"/>
            <a:ext cx="5776050" cy="3730888"/>
          </a:xfrm>
        </p:spPr>
        <p:txBody>
          <a:bodyPr/>
          <a:lstStyle/>
          <a:p>
            <a:r>
              <a:rPr lang="tr-TR" dirty="0"/>
              <a:t>Ender yeteneklere insanların her zaman ihtiyacı vardır ama sayıları oldukça sınırlıdır. </a:t>
            </a:r>
          </a:p>
          <a:p>
            <a:r>
              <a:rPr lang="tr-TR" dirty="0"/>
              <a:t>Örneğin; </a:t>
            </a:r>
            <a:r>
              <a:rPr lang="tr-TR" dirty="0" err="1"/>
              <a:t>Alecander</a:t>
            </a:r>
            <a:r>
              <a:rPr lang="tr-TR" dirty="0"/>
              <a:t> </a:t>
            </a:r>
            <a:r>
              <a:rPr lang="tr-TR" dirty="0" err="1"/>
              <a:t>Fleming</a:t>
            </a:r>
            <a:r>
              <a:rPr lang="tr-TR" dirty="0"/>
              <a:t> penisilini bularak insanların yaşamlarını kurtarmaya yardımcı olmuştur.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B61341-2A54-D64B-B596-F18F01DBF2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F2089B8-7778-D54D-AF5D-7969750C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286000"/>
            <a:ext cx="2857500" cy="28575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145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5AF353-06A1-A844-969B-627C4347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Artık Yetenek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0EAFC1-760F-BE40-86D5-E76D405D8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Artık yetenek grubundaki insanlar sanat, edebiyat, müzik ve felsefe gibi alanlarda ürün ortaya koyarak insanların duygularına hitap etmektedirler.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3D8C55-4409-FB43-AD98-B9FD397A0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909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8028AC-D5C8-384C-ADED-36E3F54E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Artık Yetenek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A0BD80-E1D8-CC4C-9B8E-12BA1162C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Picasso,</a:t>
            </a:r>
          </a:p>
          <a:p>
            <a:endParaRPr lang="tr-TR" dirty="0"/>
          </a:p>
          <a:p>
            <a:r>
              <a:rPr lang="tr-TR" dirty="0"/>
              <a:t>Mozart,</a:t>
            </a:r>
          </a:p>
          <a:p>
            <a:pPr marL="76200" indent="0">
              <a:buNone/>
            </a:pPr>
            <a:endParaRPr lang="tr-TR" dirty="0"/>
          </a:p>
          <a:p>
            <a:r>
              <a:rPr lang="tr-TR" dirty="0"/>
              <a:t>Kant,</a:t>
            </a:r>
          </a:p>
          <a:p>
            <a:endParaRPr lang="tr-TR" dirty="0"/>
          </a:p>
          <a:p>
            <a:r>
              <a:rPr lang="tr-TR" dirty="0" err="1"/>
              <a:t>Nietzche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68084A-1524-E848-A664-61395698AC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2052" name="Picture 4" descr="Picasso - Free art icons">
            <a:extLst>
              <a:ext uri="{FF2B5EF4-FFF2-40B4-BE49-F238E27FC236}">
                <a16:creationId xmlns:a16="http://schemas.microsoft.com/office/drawing/2014/main" id="{A37640C1-F93F-A84D-8C89-FC93A4FA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6" y="1381143"/>
            <a:ext cx="633046" cy="6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9D16F8A-69DC-2F4F-A1CC-BB6C991B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4734" r="18518" b="18356"/>
          <a:stretch/>
        </p:blipFill>
        <p:spPr>
          <a:xfrm>
            <a:off x="2732210" y="2063193"/>
            <a:ext cx="648432" cy="77985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2CC0FB8-2999-7143-A0A4-9078176DC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208" y="2843051"/>
            <a:ext cx="648433" cy="64843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8CC80D2-0645-8949-BBDA-C89233F3C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208" y="3540488"/>
            <a:ext cx="646235" cy="6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08DBE8-BDCE-5E4D-8913-4FFA8B56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Artık Yetenek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011BDB-5C4F-C541-80D0-D7E6C0A5E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Bu tür yeteneğe sahip insanlar toplumda istisna olarak kabul edilirler. </a:t>
            </a:r>
          </a:p>
          <a:p>
            <a:pPr algn="just"/>
            <a:r>
              <a:rPr lang="tr-TR" dirty="0"/>
              <a:t>Toplumun devamlılığına katkı sağlamadıkları sadece kültürel zenginliği sağlamaktadırlar. </a:t>
            </a:r>
          </a:p>
          <a:p>
            <a:pPr algn="just"/>
            <a:r>
              <a:rPr lang="tr-TR" dirty="0"/>
              <a:t>Toplumun kültürel düzeyine katkı sağlasalar da ender yeteneklerde olduğu kadar değer görmezler.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2FCF76-CA1F-F942-9F23-CFBF0B7A9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029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79095F3A-F11C-A24D-A72C-D85212AC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Artık Yetenek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593572-CE0E-DA4C-B81D-83DF7AB52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Toplum yetenek türlerini sıraya koymaktadır ancak Ender yetenek grubu, artık yetenek grubundan daha üstün değildir. </a:t>
            </a:r>
          </a:p>
          <a:p>
            <a:endParaRPr lang="tr-TR" dirty="0"/>
          </a:p>
          <a:p>
            <a:r>
              <a:rPr lang="tr-TR" dirty="0"/>
              <a:t>İki grubun da sahip olduğu yetenek türleri kıyaslanamayacak kadar önemlidir.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E27368-7343-584E-BCED-04F7CEF6E7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DD07C68-CE7E-0D4A-95DD-A13793D6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23" y="3082632"/>
            <a:ext cx="2060819" cy="20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B84D6D-A8EB-754C-97A3-23DCF471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26" y="733460"/>
            <a:ext cx="7903958" cy="4292497"/>
          </a:xfrm>
        </p:spPr>
        <p:txBody>
          <a:bodyPr/>
          <a:lstStyle/>
          <a:p>
            <a:pPr marL="76200" indent="0">
              <a:buNone/>
            </a:pPr>
            <a:r>
              <a:rPr lang="tr-TR" dirty="0"/>
              <a:t>Üstün zeka konusundaki kuramların temelinde;</a:t>
            </a:r>
          </a:p>
          <a:p>
            <a:pPr marL="76200" indent="0">
              <a:buNone/>
            </a:pPr>
            <a:endParaRPr lang="tr-TR" dirty="0"/>
          </a:p>
          <a:p>
            <a:r>
              <a:rPr lang="tr-TR" dirty="0"/>
              <a:t>Toplumsal değerler,</a:t>
            </a:r>
          </a:p>
          <a:p>
            <a:r>
              <a:rPr lang="tr-TR" dirty="0"/>
              <a:t>Bireysel yaşantılar,</a:t>
            </a:r>
          </a:p>
          <a:p>
            <a:r>
              <a:rPr lang="tr-TR" dirty="0"/>
              <a:t>İnanışlar,</a:t>
            </a:r>
          </a:p>
          <a:p>
            <a:r>
              <a:rPr lang="tr-TR" dirty="0"/>
              <a:t>Bilimsel araştırmalar yer almaktadır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  <a:p>
            <a:pPr marL="76200" indent="0">
              <a:buNone/>
            </a:pPr>
            <a:r>
              <a:rPr lang="tr-TR" dirty="0"/>
              <a:t>*Tüm bunlar kuramların bilimsel olduğu kadar </a:t>
            </a:r>
            <a:r>
              <a:rPr lang="tr-TR" dirty="0" smtClean="0"/>
              <a:t>kişiye göre de değerlendirilmesine </a:t>
            </a:r>
            <a:r>
              <a:rPr lang="tr-TR" dirty="0"/>
              <a:t>neden olmaktadır.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5B0340E-3176-A24C-A022-94FD0B5B04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549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AC5151-08DC-1745-83B4-A4FD244E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481303"/>
            <a:ext cx="7433400" cy="396300"/>
          </a:xfrm>
        </p:spPr>
        <p:txBody>
          <a:bodyPr/>
          <a:lstStyle/>
          <a:p>
            <a:r>
              <a:rPr lang="tr-TR" dirty="0"/>
              <a:t>3. Hisseli Yetenekler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2582ED-45D6-8D45-A4EA-5E261DA64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69" y="877602"/>
            <a:ext cx="8376623" cy="3588889"/>
          </a:xfrm>
        </p:spPr>
        <p:txBody>
          <a:bodyPr/>
          <a:lstStyle/>
          <a:p>
            <a:pPr algn="just"/>
            <a:r>
              <a:rPr lang="tr-TR" dirty="0"/>
              <a:t>Kamu hizmeti veren üstün ve özel yeteneklerdir.</a:t>
            </a:r>
          </a:p>
          <a:p>
            <a:pPr algn="just"/>
            <a:r>
              <a:rPr lang="tr-TR" dirty="0"/>
              <a:t>Bu yetenek grubundan toplumun gelişimini sağlayacak yaratıcı ürünler beklenmez.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Örneğin; doktorlar, avukatlar ve öğretmenler.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Hisseli yetenekler grubundaki bireyler bazen önemli ürünler ortaya koyarak «artık yetenek» ya da «ender yetenek» grubuna geçebilmektedirler.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9360A9-FA25-FD4A-B6D7-05298B4F4A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39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96077-C73C-5148-B0F3-F888CB6E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Hisseli Yetenekler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19CD43-D005-7045-90F3-0D97BD95C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Toplumun ihtiyacına göre bu gruptaki yeteneklerin oluşumu belirlenmektedir. </a:t>
            </a:r>
          </a:p>
          <a:p>
            <a:endParaRPr lang="tr-TR" dirty="0"/>
          </a:p>
          <a:p>
            <a:r>
              <a:rPr lang="tr-TR" dirty="0"/>
              <a:t>Bazı zamanlarda arz ve talep ilişkisinden kaynaklı olarak hisseli yeteneklere verilen değer azalabilmektedir.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D44FCE-A28A-A74C-99EA-789D67264B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705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961691-57CD-9C48-8934-C5164C6A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Tuhaf Yetenekler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DA34E4-9C8A-9048-AA3E-20756F8C9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Toplumun eğlence ihtiyaçlarını karşılayan yetenekleridir.</a:t>
            </a:r>
          </a:p>
          <a:p>
            <a:endParaRPr lang="tr-TR" dirty="0"/>
          </a:p>
          <a:p>
            <a:r>
              <a:rPr lang="tr-TR" dirty="0"/>
              <a:t>Guinness Rekorlar Kitabındaki yetenekler bu gruba girmektedirler. </a:t>
            </a:r>
          </a:p>
          <a:p>
            <a:endParaRPr lang="tr-TR" dirty="0"/>
          </a:p>
          <a:p>
            <a:r>
              <a:rPr lang="tr-TR" dirty="0"/>
              <a:t>Bu yeteneklerin gelişimi uzun zaman ve yoğun uğraş gerektirebilir.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D99D3C-09BF-ED4B-8E22-7344F66142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098" name="Picture 2" descr="Guinness World Records – Logos Download">
            <a:extLst>
              <a:ext uri="{FF2B5EF4-FFF2-40B4-BE49-F238E27FC236}">
                <a16:creationId xmlns:a16="http://schemas.microsoft.com/office/drawing/2014/main" id="{C261A3A1-5FA8-E54E-B8A9-9C0E9FE4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52" y="3604797"/>
            <a:ext cx="1538654" cy="1538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2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7D5558-6BA2-1F4D-89D0-1B67FFA8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Tuhaf Yetenekler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CAC9BF-4E6A-9D44-B3AB-C00925BFF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Tuhaf yetenekler grubu diğer yetenek gruplarından toplumsal açıdan daha az değer görmektedirler.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2E359D-C88B-9D4C-94FC-B34A10E6C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088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2. </a:t>
            </a:r>
            <a:r>
              <a:rPr lang="tr-TR" dirty="0"/>
              <a:t>Beşgen Kuramı</a:t>
            </a: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868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7C2EE4-B768-F645-8822-CBF54F84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Beşgen Kuramı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169C39-26CF-A041-8A29-1B710D10F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 err="1"/>
              <a:t>Sternberg</a:t>
            </a:r>
            <a:r>
              <a:rPr lang="tr-TR" dirty="0"/>
              <a:t> ve </a:t>
            </a:r>
            <a:r>
              <a:rPr lang="tr-TR" dirty="0" err="1"/>
              <a:t>Zhang</a:t>
            </a:r>
            <a:r>
              <a:rPr lang="tr-TR" dirty="0"/>
              <a:t> (1995) zeka düzeyinin belirlenmesinde ölçütlerin olduğunu ileri sürmüşlerdir.</a:t>
            </a:r>
          </a:p>
          <a:p>
            <a:pPr algn="just"/>
            <a:r>
              <a:rPr lang="tr-TR" dirty="0"/>
              <a:t>Bireyin üstün zekalı sayılabilmesi için beş ölçütü karşılaması gerektiğini </a:t>
            </a:r>
            <a:r>
              <a:rPr lang="tr-TR" dirty="0" smtClean="0"/>
              <a:t>belirtmektedirler.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AE8570-C589-E143-B4D7-578A5AC59C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945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05973C-279E-9E46-8F64-4DA90FD3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Beşgen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4C035D-F4A0-E84E-A48B-597DA8952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Beşgen Kuramında verilen ölçütlerin bireyin üstün bir performans sergilemesinde önemli olduğu ve bir bütünün parçaları olarak ele alındıkları </a:t>
            </a:r>
            <a:r>
              <a:rPr lang="tr-TR" dirty="0" smtClean="0"/>
              <a:t>belirtilmektedir.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FC1D35-8470-1744-86DD-7DD0DFE45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71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57D3C8-F287-3E42-B643-06C0E4DA15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39093D21-3C74-CF4F-AC43-9C87E0933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355961"/>
              </p:ext>
            </p:extLst>
          </p:nvPr>
        </p:nvGraphicFramePr>
        <p:xfrm>
          <a:off x="0" y="-1"/>
          <a:ext cx="9144000" cy="51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94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278DA6-2C02-5348-8CBC-71E8094D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84" y="283153"/>
            <a:ext cx="7433400" cy="396300"/>
          </a:xfrm>
        </p:spPr>
        <p:txBody>
          <a:bodyPr/>
          <a:lstStyle/>
          <a:p>
            <a:r>
              <a:rPr lang="tr-TR" dirty="0"/>
              <a:t>Beşgen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3FA453-4749-9A4B-B4E1-EB8A6D9E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84" y="1002693"/>
            <a:ext cx="8613600" cy="3943958"/>
          </a:xfrm>
        </p:spPr>
        <p:txBody>
          <a:bodyPr/>
          <a:lstStyle/>
          <a:p>
            <a:r>
              <a:rPr lang="tr-TR" sz="2000" b="1" dirty="0"/>
              <a:t>1. Olağanüstülük: </a:t>
            </a:r>
            <a:r>
              <a:rPr lang="tr-TR" sz="2000" dirty="0"/>
              <a:t>Bireyin akran gruplarına göre üst düzeyde olmasıdır.</a:t>
            </a:r>
          </a:p>
          <a:p>
            <a:r>
              <a:rPr lang="tr-TR" sz="2000" b="1" dirty="0"/>
              <a:t>2. Enderlik: </a:t>
            </a:r>
            <a:r>
              <a:rPr lang="tr-TR" sz="2000" dirty="0"/>
              <a:t>Bireyin sahip olduğu yeteneğin akran grupları arasında ender görülmedir.</a:t>
            </a:r>
          </a:p>
          <a:p>
            <a:r>
              <a:rPr lang="tr-TR" sz="2000" b="1" dirty="0"/>
              <a:t>3. Üretkenlik: </a:t>
            </a:r>
            <a:r>
              <a:rPr lang="tr-TR" sz="2000" dirty="0"/>
              <a:t>Bireyin üstün olduğu alanın üretkenliğe açık olmasıdır. </a:t>
            </a:r>
          </a:p>
          <a:p>
            <a:r>
              <a:rPr lang="tr-TR" sz="2000" b="1" dirty="0"/>
              <a:t>4. Kanıt: </a:t>
            </a:r>
            <a:r>
              <a:rPr lang="tr-TR" sz="2000" dirty="0"/>
              <a:t>Bireyin üstün olduğu alanda başka kişiler ile kıyaslandığında da kanıta dayalı olarak üstün olduğunun kabul edilmesidir. </a:t>
            </a:r>
          </a:p>
          <a:p>
            <a:r>
              <a:rPr lang="tr-TR" sz="2000" b="1" dirty="0"/>
              <a:t>5. Değer: </a:t>
            </a:r>
            <a:r>
              <a:rPr lang="tr-TR" sz="2000" dirty="0"/>
              <a:t>Toplum tarafından bireyin üstün yetenekli olduğuna dair değer </a:t>
            </a:r>
            <a:r>
              <a:rPr lang="tr-TR" sz="2000" dirty="0" smtClean="0"/>
              <a:t>verilmesidir.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B9565B-8EAE-1B49-B0E1-27E3DA1BD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661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8E21D9-EE0D-6D44-B6C4-0126FCF6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Beşgen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F88DEA-6D17-2845-AC9D-F7F886290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Beşgen kuramı bilimsel araştırmalar sonucu ortaya çıkmış bir kuram değildir. Araştırmacıların gözlem ve deneyimleri sonucunda ortaya çıkardıkları bir kuramdır </a:t>
            </a:r>
            <a:endParaRPr lang="tr-TR" dirty="0" smtClean="0"/>
          </a:p>
          <a:p>
            <a:pPr algn="just"/>
            <a:r>
              <a:rPr lang="tr-TR" dirty="0" smtClean="0"/>
              <a:t>Ölçütlerde </a:t>
            </a:r>
            <a:r>
              <a:rPr lang="tr-TR" dirty="0"/>
              <a:t>yer alan tanımlamalar kültürel normlara göre farklılık gösterebilmektedir.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8B87E79-D98C-2A41-83E5-CACE36833B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19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EA8AF6-B59B-B74F-897F-0826BB0D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393" y="4696283"/>
            <a:ext cx="7640307" cy="396300"/>
          </a:xfrm>
        </p:spPr>
        <p:txBody>
          <a:bodyPr/>
          <a:lstStyle/>
          <a:p>
            <a:pPr marL="76200" indent="0">
              <a:buNone/>
            </a:pPr>
            <a:endParaRPr lang="tr-TR" sz="1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EE4EE3-DDA6-214A-8CFC-2DD94DE9A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76FE2916-8F80-DA42-8E5F-4603FD2E8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239282"/>
              </p:ext>
            </p:extLst>
          </p:nvPr>
        </p:nvGraphicFramePr>
        <p:xfrm>
          <a:off x="432262" y="539750"/>
          <a:ext cx="8296102" cy="394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3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3. </a:t>
            </a:r>
            <a:r>
              <a:rPr lang="tr-TR" dirty="0"/>
              <a:t>Üç Halka Kuramı</a:t>
            </a: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tr-TR" dirty="0" err="1"/>
              <a:t>Renzulli</a:t>
            </a:r>
            <a:r>
              <a:rPr lang="tr-TR" dirty="0"/>
              <a:t> (1978)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565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F60F5-73C3-D24C-9887-2BCA0DE6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8D173-0872-AB44-BA7B-CED511774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Renzulli</a:t>
            </a:r>
            <a:r>
              <a:rPr lang="tr-TR" dirty="0"/>
              <a:t> (1978) üstün zeka, </a:t>
            </a:r>
          </a:p>
          <a:p>
            <a:pPr lvl="1"/>
            <a:r>
              <a:rPr lang="tr-TR" dirty="0"/>
              <a:t>ortalama üstü genel veya özel yeteneğin, </a:t>
            </a:r>
          </a:p>
          <a:p>
            <a:pPr lvl="1"/>
            <a:r>
              <a:rPr lang="tr-TR" dirty="0"/>
              <a:t>yaratıcı yeteneğin ve </a:t>
            </a:r>
          </a:p>
          <a:p>
            <a:pPr lvl="1"/>
            <a:r>
              <a:rPr lang="tr-TR" dirty="0"/>
              <a:t>motivasyonun etkileşimleri ile ortaya çıktığını </a:t>
            </a:r>
            <a:r>
              <a:rPr lang="tr-TR" dirty="0" smtClean="0"/>
              <a:t>belirtmektedir.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634568-45DB-4541-AF13-537CEF4E9C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3811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25BD07-32EF-CB4D-91E1-D03FDE2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0" y="238123"/>
            <a:ext cx="7433400" cy="396300"/>
          </a:xfrm>
        </p:spPr>
        <p:txBody>
          <a:bodyPr/>
          <a:lstStyle/>
          <a:p>
            <a:r>
              <a:rPr lang="tr-TR" dirty="0"/>
              <a:t>Performans alanları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6C9687-7A09-B746-B9AA-B53DB88459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81C47F98-4FE1-4540-8606-83C2EFE4E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270424"/>
              </p:ext>
            </p:extLst>
          </p:nvPr>
        </p:nvGraphicFramePr>
        <p:xfrm>
          <a:off x="0" y="10794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445343C-ACF3-EA4C-95A7-4185A4693522}"/>
              </a:ext>
            </a:extLst>
          </p:cNvPr>
          <p:cNvSpPr/>
          <p:nvPr/>
        </p:nvSpPr>
        <p:spPr>
          <a:xfrm>
            <a:off x="2655277" y="2822331"/>
            <a:ext cx="924657" cy="74734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Üstün Zeka</a:t>
            </a:r>
          </a:p>
        </p:txBody>
      </p:sp>
    </p:spTree>
    <p:extLst>
      <p:ext uri="{BB962C8B-B14F-4D97-AF65-F5344CB8AC3E}">
        <p14:creationId xmlns:p14="http://schemas.microsoft.com/office/powerpoint/2010/main" val="2202093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35C446-808C-1745-B66F-1D72BB34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EDAE8B-FE13-804E-9BCD-9EB6DFABC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tr-TR" b="1" dirty="0"/>
              <a:t>Ortalama </a:t>
            </a:r>
            <a:r>
              <a:rPr lang="tr-TR" b="1" dirty="0" err="1"/>
              <a:t>Üstu</a:t>
            </a:r>
            <a:r>
              <a:rPr lang="tr-TR" b="1" dirty="0"/>
              <a:t>̈ Zeka/Yetenek:</a:t>
            </a:r>
          </a:p>
          <a:p>
            <a:pPr algn="just"/>
            <a:r>
              <a:rPr lang="tr-TR" dirty="0"/>
              <a:t>Bireyin bir konuda ortalama üstü yeteneğe sahip olmasıdır. </a:t>
            </a:r>
          </a:p>
          <a:p>
            <a:pPr algn="just"/>
            <a:r>
              <a:rPr lang="tr-TR" dirty="0"/>
              <a:t>Bireyin yetenekli olduğu konuda hızlı ve kolay öğrenebilmesini kapsamaktadır. 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D8D51B-185D-8D41-8EAF-2171895EA3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4184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4A7247-C884-0F43-AEF3-0833610A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1AC203-816C-504E-BB37-A50E13B05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tr-TR" b="1" dirty="0"/>
              <a:t>Motivasyon:</a:t>
            </a:r>
          </a:p>
          <a:p>
            <a:pPr algn="just"/>
            <a:r>
              <a:rPr lang="tr-TR" dirty="0"/>
              <a:t>Bireyin yetenekli olduğu alanda sorumluluk duyarak yetenekli olduğu alanda yenilikleri ortaya çıkarma veya var olan bilgileri değiştirmeyi kapsamaktadır.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1C15E0-A537-2E4E-8ACC-3438117D6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001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B3B0C8-023A-074E-9B09-E060B14A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71575B-E5D9-7E48-9361-6B8325382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tr-TR" b="1" dirty="0"/>
              <a:t>Yaratıcılık:</a:t>
            </a:r>
          </a:p>
          <a:p>
            <a:pPr algn="just"/>
            <a:r>
              <a:rPr lang="tr-TR" dirty="0"/>
              <a:t>Yaratıcılık hem yetenekliliğin hem de zekanın önemli bir unsurudur.</a:t>
            </a:r>
          </a:p>
          <a:p>
            <a:pPr algn="just"/>
            <a:r>
              <a:rPr lang="tr-TR" dirty="0"/>
              <a:t>Risk alma, yeniliklere açık olma, orijinal olma, sonuçları kolayca kestirebilme, problem çözme yeteneği gibi becerileri kapsamaktadır.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956EAF-D836-3B47-B036-307A87306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467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6979-5B46-A441-A48A-CD016D74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36EDCF-BAAA-E34A-9AE5-EF8B979FC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 err="1"/>
              <a:t>Renzulli</a:t>
            </a:r>
            <a:r>
              <a:rPr lang="tr-TR" dirty="0"/>
              <a:t> (1978) bir bireyin üstün yetenekli olabilmesi için bu üç alanın üçünde de çok yüksek potansiyele sahip olmasının bir önemi yoktur </a:t>
            </a:r>
            <a:r>
              <a:rPr lang="tr-TR" dirty="0" smtClean="0"/>
              <a:t>demiştir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90B8FF-1DA4-6442-BD31-EB3683D7E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381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E23EAC-EDBF-D044-944C-B2F0C706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5FEA61-5616-2B4C-86C0-57D1B7B1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30147"/>
            <a:ext cx="7972816" cy="3025475"/>
          </a:xfrm>
        </p:spPr>
        <p:txBody>
          <a:bodyPr/>
          <a:lstStyle/>
          <a:p>
            <a:pPr algn="just"/>
            <a:r>
              <a:rPr lang="tr-TR" dirty="0"/>
              <a:t>Bireyin akademik başarısını esas almayan bir kuramdır. </a:t>
            </a:r>
          </a:p>
          <a:p>
            <a:pPr algn="just"/>
            <a:r>
              <a:rPr lang="tr-TR" dirty="0"/>
              <a:t>Bu kurama göre bireyin akademik başarısı yüksek olmasa bile belirli bir alanda yeterli motivasyonu, yeteneği ve yaratıcılığı varsa üstün yetenekli olarak sınıflandırılabilmektedir.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F255D50-3C72-1549-AFA0-C4106260FC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3201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B8078A-2B8F-F94A-80E3-0A277B2F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Üç Halka Kuramı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825F48-DE06-5F4D-A223-123DD6A7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294" y="1430147"/>
            <a:ext cx="6866406" cy="2877353"/>
          </a:xfrm>
        </p:spPr>
        <p:txBody>
          <a:bodyPr/>
          <a:lstStyle/>
          <a:p>
            <a:pPr algn="just"/>
            <a:r>
              <a:rPr lang="tr-TR" dirty="0"/>
              <a:t>Örneğin Mozart’ın üstün yetenekli bir bestekar olduğu düşünülürse ondan herhangi bir akademik başarı beklemeden yetenekli olduğu alanda motivasyonun olması, yetenek ve yaratıcılığının üstün olarak tanınması </a:t>
            </a:r>
            <a:r>
              <a:rPr lang="tr-TR" dirty="0" smtClean="0"/>
              <a:t>yeterlidir.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5E02C8-EC9A-1243-94E0-1F1EB331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3008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A76457-0D63-EE4B-A6D2-41F997DE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370488"/>
            <a:ext cx="7433400" cy="396300"/>
          </a:xfrm>
        </p:spPr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57982A-7003-C44E-8271-F392FD6A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862" y="1066785"/>
            <a:ext cx="8544276" cy="3683066"/>
          </a:xfrm>
        </p:spPr>
        <p:txBody>
          <a:bodyPr/>
          <a:lstStyle/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Karabey, B., &amp;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Yürümezoğlu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K. (2015). Yaratıcılık Ve Üstün Yetenekliliğin Bazı Zeka Kuramları Açısından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Değerlendirilmesİ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 Dokuz Eylül Üniversitesi Buca Eğitim Fakültesi Dergisi, (40), 86-107.</a:t>
            </a:r>
          </a:p>
          <a:p>
            <a:pPr algn="just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Renzulli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J. S. (1978).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giftedness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Reexamining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Phi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Delta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Kappan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 60(3), 180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Tannenbaum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, A. J. (1983). </a:t>
            </a:r>
            <a:r>
              <a:rPr lang="en-US" sz="1800" i="1" dirty="0">
                <a:solidFill>
                  <a:srgbClr val="222222"/>
                </a:solidFill>
                <a:latin typeface="Arial" panose="020B0604020202020204" pitchFamily="34" charset="0"/>
              </a:rPr>
              <a:t>Gifted children: Psychological and educational perspectives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. Macmillan College.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Sak, U. (2012). Üstün Zekalılar. Ankara: Vize Yayıncılık.</a:t>
            </a:r>
          </a:p>
          <a:p>
            <a:pPr algn="just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Sternberg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R. J. (1997).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intelligence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broader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who's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in life.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International Schools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 17(1), 19.</a:t>
            </a:r>
          </a:p>
          <a:p>
            <a:pPr algn="just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Sternberg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R. J., &amp;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Zhang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L.-f. (1995).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giftedness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? A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pentagonal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implicit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Child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Quarterly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39(2), 88–94.</a:t>
            </a:r>
          </a:p>
          <a:p>
            <a:pPr algn="just"/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18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1C1B7D-1371-1949-939B-561186B6CD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94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F10CF2-E26A-B546-B22C-C1A9B416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Üstün Yetenek ve Zeka Kuramları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24802C-CB4B-024B-A2BF-C3580651A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30147"/>
            <a:ext cx="7625284" cy="3319704"/>
          </a:xfrm>
        </p:spPr>
        <p:txBody>
          <a:bodyPr/>
          <a:lstStyle/>
          <a:p>
            <a:pPr algn="just"/>
            <a:r>
              <a:rPr lang="tr-TR" dirty="0"/>
              <a:t>Üstün Yetenek kuramları, zeka kuramlarından farklı bir özelliktedir.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Zeka kuramları beceriler, genel zeka ve özellikler üzerine kuruludur.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Üstün zeka/yetenek kuramları üstün bireylerin özellikleri üzerine </a:t>
            </a:r>
            <a:r>
              <a:rPr lang="tr-TR" dirty="0" smtClean="0"/>
              <a:t>kuruludur.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B6EF64-0622-2A4C-8193-990C8652D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702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1F5619-871E-9E4D-BE99-4F45E1C5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19" y="238123"/>
            <a:ext cx="8288700" cy="396300"/>
          </a:xfrm>
        </p:spPr>
        <p:txBody>
          <a:bodyPr/>
          <a:lstStyle/>
          <a:p>
            <a:r>
              <a:rPr lang="tr-TR" dirty="0"/>
              <a:t>Üstün Yetenek  ve Zeka Kuramları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21D1C5-F5A6-174B-BFCD-CCBF756C0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047532FF-9CED-6B46-9FEC-B636C787F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997730"/>
              </p:ext>
            </p:extLst>
          </p:nvPr>
        </p:nvGraphicFramePr>
        <p:xfrm>
          <a:off x="811822" y="685851"/>
          <a:ext cx="64594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75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1. </a:t>
            </a:r>
            <a:r>
              <a:rPr lang="tr-TR" dirty="0" err="1"/>
              <a:t>Psikososyal</a:t>
            </a:r>
            <a:r>
              <a:rPr lang="tr-TR" dirty="0"/>
              <a:t> Sınıflar Kuramı</a:t>
            </a: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38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09FB1C-674F-C043-A168-F14F2D0D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637" y="1054800"/>
            <a:ext cx="7433400" cy="3033900"/>
          </a:xfrm>
        </p:spPr>
        <p:txBody>
          <a:bodyPr/>
          <a:lstStyle/>
          <a:p>
            <a:pPr algn="just"/>
            <a:r>
              <a:rPr lang="tr-TR" dirty="0"/>
              <a:t>Üstün yetenekliliğin dört sınıfta gruplanmasının temelinde toplumsal değerler ve ihtiyaçlar yer almaktadır.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Toplumsal ihtiyaçlar da öncelik ve taşıdıkları değerler açısından farklı öncelikler </a:t>
            </a:r>
            <a:r>
              <a:rPr lang="tr-TR" dirty="0" smtClean="0"/>
              <a:t>göstermektedir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9671DF-14E4-B94C-8884-1B896A1626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037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2D0653-26C2-D143-9106-3C5412229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26" y="2688193"/>
            <a:ext cx="8188773" cy="1915612"/>
          </a:xfrm>
        </p:spPr>
        <p:txBody>
          <a:bodyPr/>
          <a:lstStyle/>
          <a:p>
            <a:pPr marL="76200" indent="0" algn="just">
              <a:buNone/>
            </a:pPr>
            <a:r>
              <a:rPr lang="tr-TR" dirty="0"/>
              <a:t>Örneğin; toplumun değer verdiği meslekler çok çeşitlilik göstermektedir. Farklı mesleklerde kullanılan farklı yetenekler vardır. Bu yetenekler de toplumsal ihtiyaç düzeylerine göre mesleklerin toplumsal değer düzeyi de değişmektedir.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ACEA1E-36EC-5F45-AEBE-4776E302C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26" name="Picture 2" descr="50 free vector icons of Professions and jobs designed by Freepik">
            <a:extLst>
              <a:ext uri="{FF2B5EF4-FFF2-40B4-BE49-F238E27FC236}">
                <a16:creationId xmlns:a16="http://schemas.microsoft.com/office/drawing/2014/main" id="{0B2DB831-E857-BA47-BFE2-B6DAFDEB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b="16191"/>
          <a:stretch/>
        </p:blipFill>
        <p:spPr bwMode="auto">
          <a:xfrm>
            <a:off x="0" y="0"/>
            <a:ext cx="5491122" cy="24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5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4EB4F9-56C7-1844-9B5A-ED7765DF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99" y="428283"/>
            <a:ext cx="8473001" cy="5097587"/>
          </a:xfrm>
        </p:spPr>
        <p:txBody>
          <a:bodyPr/>
          <a:lstStyle/>
          <a:p>
            <a:pPr algn="just"/>
            <a:r>
              <a:rPr lang="tr-TR" dirty="0"/>
              <a:t>Üstün yetenek hiyerarşisini de toplumsal değerler belirlemektedir. </a:t>
            </a:r>
          </a:p>
          <a:p>
            <a:pPr algn="just"/>
            <a:r>
              <a:rPr lang="tr-TR" dirty="0"/>
              <a:t>Toplum bazı yeteneklere çok fazla değer yüklerken bazı yeteneklere değer yüklemediği bilinmektedir</a:t>
            </a:r>
            <a:r>
              <a:rPr lang="tr-TR" dirty="0" smtClean="0"/>
              <a:t>.</a:t>
            </a:r>
            <a:endParaRPr lang="tr-TR" dirty="0"/>
          </a:p>
          <a:p>
            <a:pPr marL="533400" lvl="1" indent="0" algn="just">
              <a:buNone/>
            </a:pPr>
            <a:r>
              <a:rPr lang="tr-TR" b="1" i="1" dirty="0"/>
              <a:t>Sizce içinde yaşadığımız toplum hangi yeteneklere daha fazla değer </a:t>
            </a:r>
            <a:r>
              <a:rPr lang="tr-TR" b="1" i="1" dirty="0" smtClean="0"/>
              <a:t>vermektedir?</a:t>
            </a:r>
          </a:p>
          <a:p>
            <a:pPr lvl="1" algn="just"/>
            <a:r>
              <a:rPr lang="tr-TR" dirty="0" smtClean="0"/>
              <a:t>Bilgiyi yönetebilme                   Zaman yönetimi</a:t>
            </a:r>
          </a:p>
          <a:p>
            <a:pPr lvl="1" algn="just"/>
            <a:r>
              <a:rPr lang="tr-TR" dirty="0" smtClean="0"/>
              <a:t>Organize çalışabilme</a:t>
            </a:r>
          </a:p>
          <a:p>
            <a:pPr lvl="1" algn="just"/>
            <a:r>
              <a:rPr lang="tr-TR" dirty="0" smtClean="0"/>
              <a:t>Stresle başa çıkma</a:t>
            </a:r>
          </a:p>
          <a:p>
            <a:pPr lvl="1" algn="just"/>
            <a:r>
              <a:rPr lang="tr-TR" dirty="0" smtClean="0"/>
              <a:t>Hızlı ve etkili karar alabilme</a:t>
            </a:r>
          </a:p>
          <a:p>
            <a:pPr lvl="1" algn="just"/>
            <a:r>
              <a:rPr lang="tr-TR" dirty="0" smtClean="0"/>
              <a:t>Dakik olma</a:t>
            </a:r>
          </a:p>
          <a:p>
            <a:pPr lvl="1" algn="just"/>
            <a:r>
              <a:rPr lang="tr-TR" dirty="0" smtClean="0"/>
              <a:t>Sorumluluk alma</a:t>
            </a:r>
          </a:p>
          <a:p>
            <a:pPr lvl="1" algn="just"/>
            <a:r>
              <a:rPr lang="tr-TR" dirty="0" smtClean="0"/>
              <a:t>Detaylara önem verme</a:t>
            </a:r>
          </a:p>
          <a:p>
            <a:pPr lvl="1" algn="just"/>
            <a:endParaRPr lang="tr-TR" dirty="0"/>
          </a:p>
          <a:p>
            <a:pPr lvl="1" algn="just"/>
            <a:endParaRPr lang="tr-TR" dirty="0" smtClean="0"/>
          </a:p>
          <a:p>
            <a:pPr lvl="1" algn="just"/>
            <a:endParaRPr lang="tr-TR" dirty="0"/>
          </a:p>
          <a:p>
            <a:pPr lvl="1" algn="just"/>
            <a:endParaRPr lang="tr-TR" dirty="0" smtClean="0"/>
          </a:p>
          <a:p>
            <a:pPr lvl="1" algn="just"/>
            <a:endParaRPr lang="tr-TR" dirty="0"/>
          </a:p>
          <a:p>
            <a:pPr lvl="1" algn="just"/>
            <a:endParaRPr lang="tr-TR" dirty="0" smtClean="0"/>
          </a:p>
          <a:p>
            <a:pPr lvl="1" algn="just"/>
            <a:endParaRPr lang="tr-TR" dirty="0" smtClean="0"/>
          </a:p>
          <a:p>
            <a:pPr marL="533400" lvl="1" indent="0" algn="just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815F22-D445-7946-A3A7-1DBA7E750B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FBABD07-D5FF-074B-9363-F99E9E6F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113"/>
            <a:ext cx="893989" cy="9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96849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1127</Words>
  <Application>Microsoft Office PowerPoint</Application>
  <PresentationFormat>Ekran Gösterisi (16:9)</PresentationFormat>
  <Paragraphs>206</Paragraphs>
  <Slides>39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Montserrat Light</vt:lpstr>
      <vt:lpstr>Montserrat</vt:lpstr>
      <vt:lpstr>Arial</vt:lpstr>
      <vt:lpstr>Calibri</vt:lpstr>
      <vt:lpstr>Nicholas template</vt:lpstr>
      <vt:lpstr>Üstün Yetenek  ve Zeka Kuramları</vt:lpstr>
      <vt:lpstr>PowerPoint Sunusu</vt:lpstr>
      <vt:lpstr>PowerPoint Sunusu</vt:lpstr>
      <vt:lpstr>Üstün Yetenek ve Zeka Kuramları</vt:lpstr>
      <vt:lpstr>Üstün Yetenek  ve Zeka Kuramları</vt:lpstr>
      <vt:lpstr>1. Psikososyal Sınıflar Kuramı</vt:lpstr>
      <vt:lpstr>PowerPoint Sunusu</vt:lpstr>
      <vt:lpstr>PowerPoint Sunusu</vt:lpstr>
      <vt:lpstr>PowerPoint Sunusu</vt:lpstr>
      <vt:lpstr>PowerPoint Sunusu</vt:lpstr>
      <vt:lpstr>PowerPoint Sunusu</vt:lpstr>
      <vt:lpstr>Tannenbaum (1983)’in üstün yetenek türlerini sınıflaması;</vt:lpstr>
      <vt:lpstr>1. Ender Yetenekler</vt:lpstr>
      <vt:lpstr>1. Ender Yetenekler (Devamı)</vt:lpstr>
      <vt:lpstr>1. Ender Yetenekler (Devamı)</vt:lpstr>
      <vt:lpstr>2. Artık Yetenek</vt:lpstr>
      <vt:lpstr>2. Artık Yetenek (Devamı)</vt:lpstr>
      <vt:lpstr>2. Artık Yetenek (Devamı)</vt:lpstr>
      <vt:lpstr>2. Artık Yetenek (Devamı)</vt:lpstr>
      <vt:lpstr>3. Hisseli Yetenekler</vt:lpstr>
      <vt:lpstr>3. Hisseli Yetenekler (Devamı)</vt:lpstr>
      <vt:lpstr>4. Tuhaf Yetenekler</vt:lpstr>
      <vt:lpstr>4. Tuhaf Yetenekler (Devamı)</vt:lpstr>
      <vt:lpstr>2. Beşgen Kuramı</vt:lpstr>
      <vt:lpstr>Beşgen Kuramı</vt:lpstr>
      <vt:lpstr>Beşgen Kuramı (Devamı)</vt:lpstr>
      <vt:lpstr>PowerPoint Sunusu</vt:lpstr>
      <vt:lpstr>Beşgen Kuramı (Devamı)</vt:lpstr>
      <vt:lpstr>Beşgen Kuramı (Devamı)</vt:lpstr>
      <vt:lpstr>3. Üç Halka Kuramı</vt:lpstr>
      <vt:lpstr>Üç Halka Kuramı</vt:lpstr>
      <vt:lpstr>Performans alanları</vt:lpstr>
      <vt:lpstr>Üç Halka Kuramı (Devamı)</vt:lpstr>
      <vt:lpstr>Üç Halka Kuramı (Devamı)</vt:lpstr>
      <vt:lpstr>Üç Halka Kuramı (Devamı)</vt:lpstr>
      <vt:lpstr>Üç Halka Kuramı (Devamı)</vt:lpstr>
      <vt:lpstr>Üç Halka Kuramı (Devamı)</vt:lpstr>
      <vt:lpstr>Üç Halka Kuramı (Devamı)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Zeka  ve  Üstün Yetenek</dc:title>
  <dc:creator>figen</dc:creator>
  <cp:lastModifiedBy>figen</cp:lastModifiedBy>
  <cp:revision>68</cp:revision>
  <dcterms:modified xsi:type="dcterms:W3CDTF">2020-10-19T16:40:39Z</dcterms:modified>
</cp:coreProperties>
</file>