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sz="4800" b="1" dirty="0" smtClean="0"/>
              <a:t>BORÇLARIN KAYNAKLARI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HUKUKİ İŞLEMLERDEN</a:t>
            </a:r>
            <a:br>
              <a:rPr lang="tr-TR" dirty="0" smtClean="0"/>
            </a:br>
            <a:r>
              <a:rPr lang="tr-TR" dirty="0" smtClean="0"/>
              <a:t>-ÖZELLİKLE SÖZLEŞMELERDEN DOĞAN BORÇLAR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İşlem Kavramı ve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Hukuki işlem, hukuki bir sonuç elde etmeye yönelik irade açıklamasıdır.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Unsurları</a:t>
            </a:r>
          </a:p>
          <a:p>
            <a:pPr marL="0" indent="0">
              <a:buNone/>
            </a:pPr>
            <a:r>
              <a:rPr lang="tr-TR" dirty="0" smtClean="0"/>
              <a:t>	- İrade Açıklaması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İrade Açıklamasının Bir Sonuca Yönelmesi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Sonucun Hukuk Düzenince Tanınması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İşlem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27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i="1" dirty="0" smtClean="0"/>
              <a:t>Katılanların Sayısına Göre</a:t>
            </a:r>
            <a:endParaRPr lang="tr-TR" sz="2400" i="1" dirty="0" smtClean="0"/>
          </a:p>
          <a:p>
            <a:r>
              <a:rPr lang="tr-TR" sz="2400" dirty="0" smtClean="0"/>
              <a:t>Tek taraflı hukuki işlemler</a:t>
            </a:r>
            <a:endParaRPr lang="tr-TR" sz="2400" dirty="0" smtClean="0"/>
          </a:p>
          <a:p>
            <a:r>
              <a:rPr lang="tr-TR" sz="2400" dirty="0" smtClean="0"/>
              <a:t>İki ya da çok taraflı hukuki işlemler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i="1" dirty="0" smtClean="0"/>
              <a:t>Karşılıklı Olup Olmamasına Göre</a:t>
            </a:r>
            <a:endParaRPr lang="tr-TR" sz="2400" i="1" dirty="0" smtClean="0"/>
          </a:p>
          <a:p>
            <a:r>
              <a:rPr lang="tr-TR" sz="2400" dirty="0" smtClean="0"/>
              <a:t>İvazlı işlemler</a:t>
            </a:r>
          </a:p>
          <a:p>
            <a:r>
              <a:rPr lang="tr-TR" sz="2400" dirty="0" smtClean="0"/>
              <a:t>İvazsız İşlemler</a:t>
            </a:r>
          </a:p>
          <a:p>
            <a:pPr marL="0" indent="0">
              <a:buNone/>
            </a:pPr>
            <a:r>
              <a:rPr lang="tr-TR" sz="2400" i="1" dirty="0" smtClean="0"/>
              <a:t>Sonuç Doğurduğu Zamana Göre</a:t>
            </a:r>
          </a:p>
          <a:p>
            <a:r>
              <a:rPr lang="tr-TR" sz="2400" i="1" dirty="0" err="1" smtClean="0"/>
              <a:t>Sağlararası</a:t>
            </a:r>
            <a:r>
              <a:rPr lang="tr-TR" sz="2400" i="1" dirty="0" smtClean="0"/>
              <a:t> Hukuki İşlemler</a:t>
            </a:r>
          </a:p>
          <a:p>
            <a:r>
              <a:rPr lang="tr-TR" sz="2400" i="1" dirty="0" smtClean="0"/>
              <a:t>Ölüme Bağlı Hukuki İşlemler</a:t>
            </a:r>
            <a:endParaRPr lang="tr-TR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Malvarlığına Yaptığı Etkiye Göre</a:t>
            </a:r>
          </a:p>
          <a:p>
            <a:r>
              <a:rPr lang="tr-TR" dirty="0" smtClean="0"/>
              <a:t>Taahhüt İşlemleri</a:t>
            </a:r>
          </a:p>
          <a:p>
            <a:r>
              <a:rPr lang="tr-TR" dirty="0" smtClean="0"/>
              <a:t>Tasarruf İşlemleri</a:t>
            </a:r>
          </a:p>
          <a:p>
            <a:pPr marL="0" indent="0">
              <a:buNone/>
            </a:pPr>
            <a:r>
              <a:rPr lang="tr-TR" dirty="0" smtClean="0"/>
              <a:t>Sebebe Bağlı Olup Olmamasına Göre</a:t>
            </a:r>
          </a:p>
          <a:p>
            <a:r>
              <a:rPr lang="tr-TR" dirty="0" smtClean="0"/>
              <a:t>Sebebe Bağlı İşlemler</a:t>
            </a:r>
          </a:p>
          <a:p>
            <a:r>
              <a:rPr lang="tr-TR" smtClean="0"/>
              <a:t>Sebebe Bağlı Olmayan İşlemler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</TotalTime>
  <Words>73</Words>
  <Application>Microsoft Office PowerPoint</Application>
  <PresentationFormat>Geniş ekran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 BORÇLARIN KAYNAKLARI HUKUKİ İŞLEMLERDEN -ÖZELLİKLE SÖZLEŞMELERDEN DOĞAN BORÇLAR  </vt:lpstr>
      <vt:lpstr>Hukuki İşlem Kavramı ve Unsurları</vt:lpstr>
      <vt:lpstr>Hukuki İşlem Çeşitleri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4</cp:revision>
  <dcterms:created xsi:type="dcterms:W3CDTF">2018-03-17T21:06:51Z</dcterms:created>
  <dcterms:modified xsi:type="dcterms:W3CDTF">2018-03-17T22:04:12Z</dcterms:modified>
</cp:coreProperties>
</file>