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8" r:id="rId3"/>
    <p:sldId id="271" r:id="rId4"/>
    <p:sldId id="277" r:id="rId5"/>
    <p:sldId id="279" r:id="rId6"/>
    <p:sldId id="282" r:id="rId7"/>
    <p:sldId id="283" r:id="rId8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-82" y="-2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5C39BA-E14B-41FA-B33F-77EF295F7A25}" type="datetimeFigureOut">
              <a:rPr lang="tr-TR" smtClean="0"/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D4F70E-61AD-4B61-AAE7-218B46E6C58E}" type="slidenum">
              <a:rPr lang="tr-TR" smtClean="0"/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961AE6-76E0-4ACC-9B45-D5107D284217}" type="datetimeFigureOut">
              <a:rPr lang="tr-TR" smtClean="0"/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5AB0ED-A78A-4086-874E-3ACC661AEEFB}" type="slidenum">
              <a:rPr lang="tr-TR" smtClean="0"/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B67AA-3C28-4032-8B7D-810FCFCAAF26}" type="datetime1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Nesibe ÜZEL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364E9-6B25-4B7B-ACB7-A4F6BE92E323}" type="datetime1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Nesibe ÜZEL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0573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45228-E8E4-44B0-8209-5359445C5397}" type="datetime1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Nesibe ÜZEL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CD5EB-2347-4405-9C8E-B75F8CA65304}" type="datetime1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Nesibe ÜZEL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85E5B-47F7-4104-A1CC-73F792A2FD5E}" type="datetime1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Nesibe ÜZEL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76672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5728" y="1600200"/>
            <a:ext cx="5376672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EAAC4-A9CD-4CFA-AD45-818107BFD1DA}" type="datetime1">
              <a:rPr lang="en-US" smtClean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Nesibe ÜZEL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3502-0FAC-445E-9815-09DA56D99812}" type="datetime1">
              <a:rPr lang="en-US" smtClean="0"/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Nesibe ÜZEL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ECD43-D7CF-420B-B393-CD053293E472}" type="datetime1">
              <a:rPr lang="en-US" smtClean="0"/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Nesibe ÜZEL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0A407-1EF5-41F0-A2A2-6C0730854555}" type="datetime1">
              <a:rPr lang="en-US" smtClean="0"/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Nesibe ÜZEL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BCCF3-41FB-4558-A6D9-402E67E532BE}" type="datetime1">
              <a:rPr lang="en-US" smtClean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Nesibe ÜZEL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23B98-7549-470B-9E09-2B769CA3DD5E}" type="datetime1">
              <a:rPr lang="en-US" smtClean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Nesibe ÜZEL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Title 1025"/>
          <p:cNvSpPr/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t>Click to edit Master title style</a:t>
            </a:r>
          </a:p>
        </p:txBody>
      </p:sp>
      <p:sp>
        <p:nvSpPr>
          <p:cNvPr id="1027" name="Text Placeholder 1026"/>
          <p:cNvSpPr/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8" name="Date Placeholder 1027"/>
          <p:cNvSpPr/>
          <p:nvPr>
            <p:ph type="dt" sz="half" idx="2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fld id="{B47023E7-A67C-4A06-BCC5-FC864AAF69EA}" type="datetime1">
              <a:rPr lang="en-US" smtClean="0"/>
            </a:fld>
            <a:endParaRPr lang="en-US" dirty="0"/>
          </a:p>
        </p:txBody>
      </p:sp>
      <p:sp>
        <p:nvSpPr>
          <p:cNvPr id="1029" name="Footer Placeholder 1028"/>
          <p:cNvSpPr/>
          <p:nvPr>
            <p:ph type="ftr" sz="quarter" idx="3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r>
              <a:rPr lang="en-US" smtClean="0"/>
              <a:t>Nesibe ÜZEL</a:t>
            </a:r>
            <a:endParaRPr lang="en-US" dirty="0"/>
          </a:p>
        </p:txBody>
      </p:sp>
      <p:sp>
        <p:nvSpPr>
          <p:cNvPr id="1030" name="Slide Number Placeholder 1029"/>
          <p:cNvSpPr/>
          <p:nvPr>
            <p:ph type="sldNum" sz="quarter" idx="4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6435" y="1327785"/>
            <a:ext cx="7701280" cy="1983740"/>
          </a:xfrm>
          <a:prstGeom prst="rect">
            <a:avLst/>
          </a:prstGeom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tr-TR" sz="2300" dirty="0"/>
              <a:t>Doğum, iç ve dış vücut </a:t>
            </a:r>
            <a:r>
              <a:rPr lang="tr-TR" sz="2300" dirty="0" smtClean="0"/>
              <a:t>hareketlerinin </a:t>
            </a:r>
            <a:r>
              <a:rPr lang="tr-TR" sz="2300" dirty="0"/>
              <a:t>gerekli ve önemli olduğu dinamik bir </a:t>
            </a:r>
            <a:r>
              <a:rPr lang="tr-TR" sz="2300" dirty="0" smtClean="0"/>
              <a:t>süreçtir. </a:t>
            </a:r>
            <a:endParaRPr lang="tr-TR" sz="2300" dirty="0" smtClean="0"/>
          </a:p>
          <a:p>
            <a:r>
              <a:rPr lang="tr-TR" sz="2300" dirty="0" smtClean="0"/>
              <a:t>Bu </a:t>
            </a:r>
            <a:r>
              <a:rPr lang="tr-TR" sz="2300" dirty="0"/>
              <a:t>sayede </a:t>
            </a:r>
            <a:r>
              <a:rPr lang="tr-TR" sz="2300" dirty="0" smtClean="0"/>
              <a:t>fetüs doğum  </a:t>
            </a:r>
            <a:r>
              <a:rPr lang="tr-TR" sz="2300" dirty="0"/>
              <a:t>yolculuğunu </a:t>
            </a:r>
            <a:r>
              <a:rPr lang="tr-TR" sz="2300" dirty="0" smtClean="0"/>
              <a:t>tamamlar</a:t>
            </a:r>
            <a:r>
              <a:rPr lang="tr-TR" sz="2300" dirty="0"/>
              <a:t>. </a:t>
            </a:r>
            <a:endParaRPr lang="tr-TR" sz="2300" dirty="0" smtClean="0"/>
          </a:p>
          <a:p>
            <a:endParaRPr lang="tr-TR" sz="800" dirty="0"/>
          </a:p>
          <a:p>
            <a:r>
              <a:rPr lang="tr-TR" sz="2300" u="sng" dirty="0" smtClean="0"/>
              <a:t>Ağrı </a:t>
            </a:r>
            <a:r>
              <a:rPr lang="tr-TR" sz="2300" u="sng" dirty="0" smtClean="0"/>
              <a:t>yönetimi, dilatasyonun tamamlanması, </a:t>
            </a:r>
            <a:r>
              <a:rPr lang="tr-TR" sz="2300" u="sng" dirty="0"/>
              <a:t>karşılıklı pelvis kemiklerinin ittirilmesine</a:t>
            </a:r>
            <a:r>
              <a:rPr lang="tr-TR" sz="2300" dirty="0"/>
              <a:t> yardım </a:t>
            </a:r>
            <a:r>
              <a:rPr lang="tr-TR" sz="2300" dirty="0" smtClean="0"/>
              <a:t>edilir. </a:t>
            </a:r>
            <a:endParaRPr lang="tr-TR" sz="2300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Nesibe ÜZEL</a:t>
            </a:r>
            <a:endParaRPr lang="en-US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1976" y="945634"/>
            <a:ext cx="827100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800" b="1" dirty="0" smtClean="0"/>
              <a:t>Altı Fizyolojik Temel İlke</a:t>
            </a:r>
            <a:endParaRPr lang="tr-TR" sz="2800" b="1" dirty="0" smtClean="0"/>
          </a:p>
          <a:p>
            <a:endParaRPr lang="tr-TR" sz="2800" dirty="0"/>
          </a:p>
          <a:p>
            <a:r>
              <a:rPr lang="tr-TR" sz="2800" dirty="0" smtClean="0"/>
              <a:t>1</a:t>
            </a:r>
            <a:r>
              <a:rPr lang="tr-TR" sz="2800" dirty="0"/>
              <a:t>.	Spinal Esnemeyi Destekleme</a:t>
            </a:r>
            <a:endParaRPr lang="tr-TR" sz="2800" dirty="0"/>
          </a:p>
          <a:p>
            <a:r>
              <a:rPr lang="tr-TR" sz="2800" dirty="0"/>
              <a:t>2.	Uterospinal (Pelvik) İtki Açısında Artışı Destekleme</a:t>
            </a:r>
            <a:endParaRPr lang="tr-TR" sz="2800" dirty="0"/>
          </a:p>
          <a:p>
            <a:r>
              <a:rPr lang="tr-TR" sz="2800" dirty="0"/>
              <a:t>3.	Daha Kuvvetli Ekspulsif Güç Olanağı Sağlama</a:t>
            </a:r>
            <a:endParaRPr lang="tr-TR" sz="2800" dirty="0"/>
          </a:p>
          <a:p>
            <a:r>
              <a:rPr lang="tr-TR" sz="2800" dirty="0"/>
              <a:t>4.	“Tam Yerinde” Olmayı Teşvik Etme</a:t>
            </a:r>
            <a:endParaRPr lang="tr-TR" sz="2800" dirty="0"/>
          </a:p>
          <a:p>
            <a:r>
              <a:rPr lang="tr-TR" sz="2800" dirty="0"/>
              <a:t>5.	Pelvis Çaplarını Arttırma</a:t>
            </a:r>
            <a:endParaRPr lang="tr-TR" sz="2800" dirty="0"/>
          </a:p>
          <a:p>
            <a:pPr marL="514350" indent="-514350">
              <a:buAutoNum type="arabicPeriod" startAt="6"/>
            </a:pPr>
            <a:r>
              <a:rPr lang="tr-TR" sz="2800" dirty="0" err="1" smtClean="0"/>
              <a:t>Occiput</a:t>
            </a:r>
            <a:r>
              <a:rPr lang="tr-TR" sz="2800" dirty="0" smtClean="0"/>
              <a:t> </a:t>
            </a:r>
            <a:r>
              <a:rPr lang="tr-TR" sz="2800" dirty="0"/>
              <a:t>Posterior (OP) Rotasyonunu </a:t>
            </a:r>
            <a:endParaRPr lang="tr-TR" sz="2800" dirty="0" smtClean="0"/>
          </a:p>
          <a:p>
            <a:r>
              <a:rPr lang="tr-TR" sz="2800" dirty="0" smtClean="0"/>
              <a:t>Kolaylaştırma</a:t>
            </a:r>
            <a:endParaRPr lang="tr-TR" sz="2800" dirty="0"/>
          </a:p>
          <a:p>
            <a:endParaRPr lang="tr-TR" sz="2800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Nesibe ÜZEL</a:t>
            </a:r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5039360" y="818833"/>
            <a:ext cx="62585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Hafif sallanmanın iki önemli fonksiyonu vardır. </a:t>
            </a:r>
            <a:endParaRPr lang="tr-TR" dirty="0" smtClean="0"/>
          </a:p>
          <a:p>
            <a:pPr marL="342900" indent="-342900">
              <a:buFont typeface="+mj-lt"/>
              <a:buAutoNum type="arabicPeriod"/>
            </a:pPr>
            <a:r>
              <a:rPr lang="tr-TR" dirty="0" smtClean="0"/>
              <a:t>Sallanmak </a:t>
            </a:r>
            <a:r>
              <a:rPr lang="tr-TR" dirty="0"/>
              <a:t>kalça kaslarını serbestleştirir ve doğum yolunu </a:t>
            </a:r>
            <a:r>
              <a:rPr lang="tr-TR" dirty="0" smtClean="0"/>
              <a:t>açar</a:t>
            </a:r>
            <a:r>
              <a:rPr lang="tr-TR" dirty="0"/>
              <a:t>, </a:t>
            </a:r>
            <a:endParaRPr lang="tr-TR" dirty="0" smtClean="0"/>
          </a:p>
          <a:p>
            <a:pPr marL="342900" indent="-342900">
              <a:buFont typeface="+mj-lt"/>
              <a:buAutoNum type="arabicPeriod"/>
            </a:pPr>
            <a:r>
              <a:rPr lang="tr-TR" dirty="0" smtClean="0"/>
              <a:t>Ağrıyı </a:t>
            </a:r>
            <a:r>
              <a:rPr lang="tr-TR" dirty="0"/>
              <a:t>dindirerek </a:t>
            </a:r>
            <a:r>
              <a:rPr lang="tr-TR" dirty="0" err="1"/>
              <a:t>endorfin</a:t>
            </a:r>
            <a:r>
              <a:rPr lang="tr-TR" dirty="0"/>
              <a:t> salınımını arttırır. </a:t>
            </a:r>
            <a:endParaRPr lang="tr-TR" dirty="0"/>
          </a:p>
        </p:txBody>
      </p:sp>
      <p:sp>
        <p:nvSpPr>
          <p:cNvPr id="3" name="Dikdörtgen 2"/>
          <p:cNvSpPr/>
          <p:nvPr/>
        </p:nvSpPr>
        <p:spPr>
          <a:xfrm>
            <a:off x="8442960" y="2794000"/>
            <a:ext cx="311912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Eş </a:t>
            </a:r>
            <a:r>
              <a:rPr lang="tr-TR" dirty="0"/>
              <a:t>ayakta dik pozisyonda iken </a:t>
            </a:r>
            <a:r>
              <a:rPr lang="tr-TR" dirty="0" smtClean="0"/>
              <a:t>kollarının </a:t>
            </a:r>
            <a:r>
              <a:rPr lang="tr-TR" dirty="0"/>
              <a:t>altından arkadan onu kavrayarak </a:t>
            </a:r>
            <a:r>
              <a:rPr lang="tr-TR" dirty="0" smtClean="0"/>
              <a:t>omuzlardan tutulur. </a:t>
            </a:r>
            <a:r>
              <a:rPr lang="tr-TR" dirty="0"/>
              <a:t>Bu </a:t>
            </a:r>
            <a:r>
              <a:rPr lang="tr-TR" dirty="0" smtClean="0"/>
              <a:t>pozisyonda güvenli </a:t>
            </a:r>
            <a:r>
              <a:rPr lang="tr-TR" dirty="0"/>
              <a:t>bir şekilde </a:t>
            </a:r>
            <a:r>
              <a:rPr lang="tr-TR" dirty="0" smtClean="0"/>
              <a:t>tutunabilir ve </a:t>
            </a:r>
            <a:r>
              <a:rPr lang="tr-TR" dirty="0"/>
              <a:t>destek </a:t>
            </a:r>
            <a:r>
              <a:rPr lang="tr-TR" dirty="0" smtClean="0"/>
              <a:t>alabilir</a:t>
            </a:r>
            <a:r>
              <a:rPr lang="tr-TR" dirty="0"/>
              <a:t>.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Nesibe ÜZEL</a:t>
            </a:r>
            <a:endParaRPr lang="en-US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5232400" y="1949718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err="1" smtClean="0"/>
              <a:t>Serviks</a:t>
            </a:r>
            <a:r>
              <a:rPr lang="tr-TR" dirty="0" smtClean="0"/>
              <a:t> </a:t>
            </a:r>
            <a:r>
              <a:rPr lang="tr-TR" dirty="0"/>
              <a:t>açıldığında fetüs başı ile </a:t>
            </a:r>
            <a:r>
              <a:rPr lang="tr-TR" dirty="0" err="1"/>
              <a:t>pelviste</a:t>
            </a:r>
            <a:r>
              <a:rPr lang="tr-TR" dirty="0"/>
              <a:t> çıkıma doğru ilerleyecektir. </a:t>
            </a:r>
            <a:r>
              <a:rPr lang="tr-TR" dirty="0" smtClean="0"/>
              <a:t>Dik pozisyonda olmak vücudunu </a:t>
            </a:r>
            <a:r>
              <a:rPr lang="tr-TR" dirty="0" err="1" smtClean="0"/>
              <a:t>ağırlığınıda</a:t>
            </a:r>
            <a:r>
              <a:rPr lang="tr-TR" dirty="0" smtClean="0"/>
              <a:t> </a:t>
            </a:r>
            <a:r>
              <a:rPr lang="tr-TR" dirty="0"/>
              <a:t>aynı yöne doğru </a:t>
            </a:r>
            <a:r>
              <a:rPr lang="tr-TR" dirty="0" smtClean="0"/>
              <a:t>yönlendirecektir</a:t>
            </a:r>
            <a:r>
              <a:rPr lang="tr-TR" dirty="0"/>
              <a:t>. Tahminen bu fazda </a:t>
            </a:r>
            <a:r>
              <a:rPr lang="tr-TR" dirty="0" smtClean="0"/>
              <a:t>gebe yorulmuş olur </a:t>
            </a:r>
            <a:r>
              <a:rPr lang="tr-TR" dirty="0"/>
              <a:t>ve daha çok desteğe </a:t>
            </a:r>
            <a:r>
              <a:rPr lang="tr-TR" dirty="0" smtClean="0"/>
              <a:t>ihtiyacı </a:t>
            </a:r>
            <a:r>
              <a:rPr lang="tr-TR" dirty="0"/>
              <a:t>olabilir. </a:t>
            </a:r>
            <a:r>
              <a:rPr lang="tr-TR" dirty="0" smtClean="0"/>
              <a:t> Bu durumda iki </a:t>
            </a:r>
            <a:r>
              <a:rPr lang="tr-TR" dirty="0"/>
              <a:t>kişi </a:t>
            </a:r>
            <a:r>
              <a:rPr lang="tr-TR" dirty="0" smtClean="0"/>
              <a:t> </a:t>
            </a:r>
            <a:r>
              <a:rPr lang="tr-TR" dirty="0"/>
              <a:t>destek olabilecekse ağrı geldiğinde </a:t>
            </a:r>
            <a:r>
              <a:rPr lang="tr-TR" dirty="0" smtClean="0"/>
              <a:t>doğum refakatçıların </a:t>
            </a:r>
            <a:r>
              <a:rPr lang="tr-TR" dirty="0"/>
              <a:t>dizlerine </a:t>
            </a:r>
            <a:r>
              <a:rPr lang="tr-TR" dirty="0" smtClean="0"/>
              <a:t>ağırlığını verebilir. </a:t>
            </a:r>
            <a:r>
              <a:rPr lang="tr-TR" dirty="0"/>
              <a:t>Bu asılma hareketi genellikle yerçekimi kuvveti ile başın aşağıya doğru inişini kolay bir şekilde sağlar</a:t>
            </a:r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Nesibe ÜZEL</a:t>
            </a:r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5334000" y="1999296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/>
              <a:t>Doğum </a:t>
            </a:r>
            <a:r>
              <a:rPr lang="tr-TR" dirty="0"/>
              <a:t>taburesi itme fazında sadece </a:t>
            </a:r>
            <a:r>
              <a:rPr lang="tr-TR" dirty="0" smtClean="0"/>
              <a:t>oturmak için değildir</a:t>
            </a:r>
            <a:r>
              <a:rPr lang="tr-TR" dirty="0"/>
              <a:t>. Aynı zamanda diz üstü pozisyonda </a:t>
            </a:r>
            <a:r>
              <a:rPr lang="tr-TR" dirty="0" smtClean="0"/>
              <a:t>durmaya da </a:t>
            </a:r>
            <a:r>
              <a:rPr lang="tr-TR" dirty="0"/>
              <a:t>yardımcı olur. </a:t>
            </a:r>
            <a:r>
              <a:rPr lang="tr-TR" dirty="0" smtClean="0"/>
              <a:t>Doğum refakatçısının  </a:t>
            </a:r>
            <a:r>
              <a:rPr lang="tr-TR" dirty="0"/>
              <a:t>dizlerinden destek alarak bu pozisyonda </a:t>
            </a:r>
            <a:r>
              <a:rPr lang="tr-TR" dirty="0" smtClean="0"/>
              <a:t>bir süre kalabilir.  Dinlenmek için iyi bir pozisyondur  ne </a:t>
            </a:r>
            <a:r>
              <a:rPr lang="tr-TR" dirty="0"/>
              <a:t>kadar dik pozisyonda </a:t>
            </a:r>
            <a:r>
              <a:rPr lang="tr-TR" dirty="0" smtClean="0"/>
              <a:t>olursa gebe o </a:t>
            </a:r>
            <a:r>
              <a:rPr lang="tr-TR" dirty="0"/>
              <a:t>kadar </a:t>
            </a:r>
            <a:r>
              <a:rPr lang="tr-TR" dirty="0" smtClean="0"/>
              <a:t>ağırlık </a:t>
            </a:r>
            <a:r>
              <a:rPr lang="tr-TR" dirty="0"/>
              <a:t>bebeğin dışarı itilmesine yardımcı olur.</a:t>
            </a:r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Nesibe ÜZEL</a:t>
            </a:r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5283200" y="2351316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/>
              <a:t>Her hangi bir sebepten dolayı yataktan </a:t>
            </a:r>
            <a:r>
              <a:rPr lang="tr-TR" dirty="0" smtClean="0"/>
              <a:t>çıkamayan gebe </a:t>
            </a:r>
            <a:r>
              <a:rPr lang="tr-TR" dirty="0"/>
              <a:t>için </a:t>
            </a:r>
            <a:r>
              <a:rPr lang="tr-TR" dirty="0" err="1" smtClean="0"/>
              <a:t>occiput</a:t>
            </a:r>
            <a:r>
              <a:rPr lang="tr-TR" dirty="0" smtClean="0"/>
              <a:t> </a:t>
            </a:r>
            <a:r>
              <a:rPr lang="tr-TR" dirty="0" err="1" smtClean="0"/>
              <a:t>posterior</a:t>
            </a:r>
            <a:r>
              <a:rPr lang="tr-TR" dirty="0" smtClean="0"/>
              <a:t> (op) rotasyonunu kolaylaştırmak için destekli </a:t>
            </a:r>
            <a:r>
              <a:rPr lang="tr-TR" dirty="0"/>
              <a:t>yan pozisyonda olmak iyi bir alternatiftir. Burada el ve </a:t>
            </a:r>
            <a:r>
              <a:rPr lang="tr-TR" dirty="0" smtClean="0"/>
              <a:t>ayaklar ile mümkün </a:t>
            </a:r>
            <a:r>
              <a:rPr lang="tr-TR" dirty="0"/>
              <a:t>olduğu kadar tutuş noktası </a:t>
            </a:r>
            <a:r>
              <a:rPr lang="tr-TR" dirty="0" smtClean="0"/>
              <a:t>belirlenmelidir. Eş </a:t>
            </a:r>
            <a:r>
              <a:rPr lang="tr-TR" dirty="0"/>
              <a:t>bu pozisyonda üst bacağın tutuşu için </a:t>
            </a:r>
            <a:r>
              <a:rPr lang="tr-TR" dirty="0" smtClean="0"/>
              <a:t>destek </a:t>
            </a:r>
            <a:r>
              <a:rPr lang="tr-TR" dirty="0" err="1" smtClean="0"/>
              <a:t>vermeilidir</a:t>
            </a:r>
            <a:r>
              <a:rPr lang="tr-TR" dirty="0" smtClean="0"/>
              <a:t>.</a:t>
            </a:r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Nesibe ÜZEL</a:t>
            </a:r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7DB6EF"/>
      </a:accent1>
      <a:accent2>
        <a:srgbClr val="C0504D"/>
      </a:accent2>
      <a:accent3>
        <a:srgbClr val="FFFFFF"/>
      </a:accent3>
      <a:accent4>
        <a:srgbClr val="000000"/>
      </a:accent4>
      <a:accent5>
        <a:srgbClr val="C0D7F5"/>
      </a:accent5>
      <a:accent6>
        <a:srgbClr val="AC4744"/>
      </a:accent6>
      <a:hlink>
        <a:srgbClr val="0066CC"/>
      </a:hlink>
      <a:folHlink>
        <a:srgbClr val="800080"/>
      </a:folHlink>
    </a:clrScheme>
    <a:fontScheme name="">
      <a:majorFont>
        <a:latin typeface="Arial"/>
        <a:ea typeface="Arial"/>
        <a:cs typeface=""/>
      </a:majorFont>
      <a:minorFont>
        <a:latin typeface="Arial"/>
        <a:ea typeface="Arial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DB6EF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C0D7F5"/>
        </a:accent5>
        <a:accent6>
          <a:srgbClr val="AC4744"/>
        </a:accent6>
        <a:hlink>
          <a:srgbClr val="0066CC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0</TotalTime>
  <Words>1961</Words>
  <Application>WPS Presentation</Application>
  <PresentationFormat>Özel</PresentationFormat>
  <Paragraphs>52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6" baseType="lpstr">
      <vt:lpstr>Arial</vt:lpstr>
      <vt:lpstr>SimSun</vt:lpstr>
      <vt:lpstr>Wingdings</vt:lpstr>
      <vt:lpstr>Calibri</vt:lpstr>
      <vt:lpstr>Microsoft YaHei</vt:lpstr>
      <vt:lpstr/>
      <vt:lpstr>Arial Unicode MS</vt:lpstr>
      <vt:lpstr>Tw Cen MT</vt:lpstr>
      <vt:lpstr>Segoe Print</vt:lpstr>
      <vt:lpstr>Default Design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uses pc</dc:creator>
  <cp:lastModifiedBy>Nesibe Uzel Yar</cp:lastModifiedBy>
  <cp:revision>31</cp:revision>
  <cp:lastPrinted>2015-12-03T15:30:00Z</cp:lastPrinted>
  <dcterms:created xsi:type="dcterms:W3CDTF">2015-11-24T23:09:00Z</dcterms:created>
  <dcterms:modified xsi:type="dcterms:W3CDTF">2020-02-06T16:40:09Z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1033-11.2.0.8341</vt:lpwstr>
  </property>
</Properties>
</file>