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3.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Handicrafts</a:t>
            </a:r>
            <a:r>
              <a:rPr lang="tr-TR" dirty="0" smtClean="0"/>
              <a:t>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fibers</a:t>
            </a:r>
            <a:r>
              <a:rPr lang="tr-TR" dirty="0" smtClean="0"/>
              <a:t> as </a:t>
            </a:r>
            <a:r>
              <a:rPr lang="tr-TR" dirty="0" err="1" smtClean="0"/>
              <a:t>raw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400" dirty="0" err="1" smtClean="0"/>
              <a:t>Handicrafts</a:t>
            </a:r>
            <a:r>
              <a:rPr lang="tr-TR" sz="2400" dirty="0" smtClean="0"/>
              <a:t> </a:t>
            </a:r>
            <a:r>
              <a:rPr lang="tr-TR" sz="2400" dirty="0" err="1" smtClean="0"/>
              <a:t>made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artificial</a:t>
            </a:r>
            <a:r>
              <a:rPr lang="tr-TR" sz="2400" dirty="0" smtClean="0"/>
              <a:t> </a:t>
            </a:r>
            <a:r>
              <a:rPr lang="tr-TR" sz="2400" dirty="0" err="1" smtClean="0"/>
              <a:t>fibers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Handicrafts made by using animal fibers </a:t>
            </a:r>
          </a:p>
          <a:p>
            <a:r>
              <a:rPr lang="en-US" dirty="0" smtClean="0"/>
              <a:t>Handicrafts made by using by plant fibers</a:t>
            </a:r>
          </a:p>
          <a:p>
            <a:r>
              <a:rPr lang="en-US" dirty="0" smtClean="0"/>
              <a:t>Handicrafts made by using </a:t>
            </a:r>
            <a:r>
              <a:rPr lang="en-US" dirty="0" err="1" smtClean="0"/>
              <a:t>artifical</a:t>
            </a:r>
            <a:r>
              <a:rPr lang="en-US" dirty="0" smtClean="0"/>
              <a:t> fibers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(Arlı 1990)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Handicrafts</a:t>
            </a:r>
            <a:r>
              <a:rPr lang="tr-TR" sz="2800" dirty="0" smtClean="0"/>
              <a:t> </a:t>
            </a:r>
            <a:r>
              <a:rPr lang="tr-TR" sz="2800" dirty="0" err="1" smtClean="0"/>
              <a:t>made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using</a:t>
            </a:r>
            <a:r>
              <a:rPr lang="tr-TR" sz="2800" dirty="0" smtClean="0"/>
              <a:t> </a:t>
            </a:r>
            <a:r>
              <a:rPr lang="tr-TR" sz="2800" dirty="0" err="1" smtClean="0"/>
              <a:t>animal</a:t>
            </a:r>
            <a:r>
              <a:rPr lang="tr-TR" sz="2800" dirty="0" smtClean="0"/>
              <a:t> </a:t>
            </a:r>
            <a:r>
              <a:rPr lang="tr-TR" sz="2800" dirty="0" err="1" smtClean="0"/>
              <a:t>fibers</a:t>
            </a:r>
            <a:r>
              <a:rPr lang="tr-TR" sz="2800" dirty="0" smtClean="0"/>
              <a:t> (</a:t>
            </a:r>
            <a:r>
              <a:rPr lang="tr-TR" sz="2800" dirty="0" err="1" smtClean="0"/>
              <a:t>wool</a:t>
            </a:r>
            <a:r>
              <a:rPr lang="tr-TR" sz="2800" dirty="0" smtClean="0"/>
              <a:t>, </a:t>
            </a:r>
            <a:r>
              <a:rPr lang="tr-TR" sz="2800" dirty="0" err="1" smtClean="0"/>
              <a:t>mohair</a:t>
            </a:r>
            <a:r>
              <a:rPr lang="tr-TR" sz="2800" dirty="0" smtClean="0"/>
              <a:t>, </a:t>
            </a:r>
            <a:r>
              <a:rPr lang="tr-TR" sz="2800" dirty="0" err="1" smtClean="0"/>
              <a:t>Angora</a:t>
            </a:r>
            <a:r>
              <a:rPr lang="tr-TR" sz="2800" dirty="0" smtClean="0"/>
              <a:t>, </a:t>
            </a:r>
            <a:r>
              <a:rPr lang="tr-TR" sz="2800" dirty="0" err="1" smtClean="0"/>
              <a:t>goat</a:t>
            </a:r>
            <a:r>
              <a:rPr lang="tr-TR" sz="2800" dirty="0" smtClean="0"/>
              <a:t> </a:t>
            </a:r>
            <a:r>
              <a:rPr lang="tr-TR" sz="2800" dirty="0" err="1" smtClean="0"/>
              <a:t>hair</a:t>
            </a:r>
            <a:r>
              <a:rPr lang="tr-TR" sz="2800" dirty="0" smtClean="0"/>
              <a:t>, silk </a:t>
            </a:r>
            <a:r>
              <a:rPr lang="tr-TR" sz="2800" dirty="0" err="1" smtClean="0"/>
              <a:t>etc</a:t>
            </a:r>
            <a:r>
              <a:rPr lang="tr-TR" sz="2800" dirty="0" smtClean="0"/>
              <a:t>.)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Preparing crafts </a:t>
            </a:r>
          </a:p>
          <a:p>
            <a:pPr>
              <a:buNone/>
            </a:pPr>
            <a:r>
              <a:rPr lang="en-US" sz="2000" dirty="0" smtClean="0"/>
              <a:t>    yarn twist, dyeing</a:t>
            </a:r>
          </a:p>
          <a:p>
            <a:r>
              <a:rPr lang="en-US" sz="2000" dirty="0" smtClean="0"/>
              <a:t>Rug weaving</a:t>
            </a:r>
          </a:p>
          <a:p>
            <a:pPr>
              <a:buNone/>
            </a:pPr>
            <a:r>
              <a:rPr lang="en-US" sz="2000" dirty="0" smtClean="0"/>
              <a:t>Chair rug, wall rug, floor rug, cushion rug</a:t>
            </a:r>
          </a:p>
          <a:p>
            <a:r>
              <a:rPr lang="en-US" sz="2000" dirty="0" err="1" smtClean="0"/>
              <a:t>Kilim</a:t>
            </a:r>
            <a:r>
              <a:rPr lang="en-US" sz="2000" dirty="0" smtClean="0"/>
              <a:t> and other flat weavings</a:t>
            </a:r>
          </a:p>
          <a:p>
            <a:pPr>
              <a:buNone/>
            </a:pPr>
            <a:r>
              <a:rPr lang="en-US" sz="2000" dirty="0" smtClean="0"/>
              <a:t>Cushion, </a:t>
            </a:r>
            <a:r>
              <a:rPr lang="tr-TR" sz="2000" dirty="0" err="1" smtClean="0"/>
              <a:t>bag</a:t>
            </a:r>
            <a:r>
              <a:rPr lang="tr-TR" sz="2000" dirty="0" smtClean="0"/>
              <a:t>, </a:t>
            </a:r>
            <a:r>
              <a:rPr lang="en-US" sz="2000" dirty="0" smtClean="0"/>
              <a:t>sack</a:t>
            </a:r>
          </a:p>
          <a:p>
            <a:r>
              <a:rPr lang="en-US" sz="2000" dirty="0" smtClean="0"/>
              <a:t>Knitting</a:t>
            </a:r>
          </a:p>
          <a:p>
            <a:pPr>
              <a:buNone/>
            </a:pPr>
            <a:r>
              <a:rPr lang="en-US" sz="2000" dirty="0" smtClean="0"/>
              <a:t>Pullover, waistcoat, socks, glove, hat</a:t>
            </a:r>
          </a:p>
          <a:p>
            <a:r>
              <a:rPr lang="en-US" sz="2000" dirty="0" smtClean="0"/>
              <a:t>Weaving</a:t>
            </a:r>
          </a:p>
          <a:p>
            <a:pPr>
              <a:buNone/>
            </a:pPr>
            <a:r>
              <a:rPr lang="en-US" sz="2000" dirty="0" smtClean="0"/>
              <a:t>Fabrics, blankets, local clothes, </a:t>
            </a:r>
            <a:r>
              <a:rPr lang="en-US" sz="2000" dirty="0" err="1" smtClean="0"/>
              <a:t>sof</a:t>
            </a:r>
            <a:r>
              <a:rPr lang="en-US" sz="2000" dirty="0" smtClean="0"/>
              <a:t> weaving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Handicrafts</a:t>
            </a:r>
            <a:r>
              <a:rPr lang="tr-TR" sz="2800" dirty="0" smtClean="0"/>
              <a:t> </a:t>
            </a:r>
            <a:r>
              <a:rPr lang="tr-TR" sz="2800" dirty="0" err="1" smtClean="0"/>
              <a:t>made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using</a:t>
            </a:r>
            <a:r>
              <a:rPr lang="tr-TR" sz="2800" dirty="0" smtClean="0"/>
              <a:t> </a:t>
            </a:r>
            <a:r>
              <a:rPr lang="tr-TR" sz="2800" dirty="0" err="1" smtClean="0"/>
              <a:t>animal</a:t>
            </a:r>
            <a:r>
              <a:rPr lang="tr-TR" sz="2800" dirty="0" smtClean="0"/>
              <a:t> </a:t>
            </a:r>
            <a:r>
              <a:rPr lang="tr-TR" sz="2800" dirty="0" err="1" smtClean="0"/>
              <a:t>fibers</a:t>
            </a:r>
            <a:r>
              <a:rPr lang="tr-TR" sz="2800" dirty="0" smtClean="0"/>
              <a:t> (</a:t>
            </a:r>
            <a:r>
              <a:rPr lang="tr-TR" sz="2800" dirty="0" err="1" smtClean="0"/>
              <a:t>wool</a:t>
            </a:r>
            <a:r>
              <a:rPr lang="tr-TR" sz="2800" dirty="0" smtClean="0"/>
              <a:t>, </a:t>
            </a:r>
            <a:r>
              <a:rPr lang="tr-TR" sz="2800" dirty="0" err="1" smtClean="0"/>
              <a:t>mohair</a:t>
            </a:r>
            <a:r>
              <a:rPr lang="tr-TR" sz="2800" dirty="0" smtClean="0"/>
              <a:t>, </a:t>
            </a:r>
            <a:r>
              <a:rPr lang="tr-TR" sz="2800" dirty="0" err="1" smtClean="0"/>
              <a:t>Angora</a:t>
            </a:r>
            <a:r>
              <a:rPr lang="tr-TR" sz="2800" dirty="0" smtClean="0"/>
              <a:t>, </a:t>
            </a:r>
            <a:r>
              <a:rPr lang="tr-TR" sz="2800" dirty="0" err="1" smtClean="0"/>
              <a:t>goat</a:t>
            </a:r>
            <a:r>
              <a:rPr lang="tr-TR" sz="2800" dirty="0" smtClean="0"/>
              <a:t> </a:t>
            </a:r>
            <a:r>
              <a:rPr lang="tr-TR" sz="2800" dirty="0" err="1" smtClean="0"/>
              <a:t>hair</a:t>
            </a:r>
            <a:r>
              <a:rPr lang="tr-TR" sz="2800" dirty="0" smtClean="0"/>
              <a:t>, silk </a:t>
            </a:r>
            <a:r>
              <a:rPr lang="tr-TR" sz="2800" dirty="0" err="1" smtClean="0"/>
              <a:t>etc</a:t>
            </a:r>
            <a:r>
              <a:rPr lang="tr-TR" sz="2800" dirty="0" smtClean="0"/>
              <a:t>.) (</a:t>
            </a:r>
            <a:r>
              <a:rPr lang="tr-TR" sz="2800" dirty="0" err="1" smtClean="0"/>
              <a:t>continues</a:t>
            </a:r>
            <a:r>
              <a:rPr lang="tr-TR" sz="2800" dirty="0" smtClean="0"/>
              <a:t>)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Felt</a:t>
            </a:r>
            <a:r>
              <a:rPr lang="tr-TR" sz="2400" dirty="0" smtClean="0"/>
              <a:t> </a:t>
            </a:r>
            <a:r>
              <a:rPr lang="tr-TR" sz="2400" dirty="0" err="1" smtClean="0"/>
              <a:t>making</a:t>
            </a: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Kepenek (</a:t>
            </a:r>
            <a:r>
              <a:rPr lang="tr-TR" sz="2400" dirty="0" err="1" smtClean="0"/>
              <a:t>shepherd’s</a:t>
            </a:r>
            <a:r>
              <a:rPr lang="tr-TR" sz="2400" dirty="0" smtClean="0"/>
              <a:t> </a:t>
            </a:r>
            <a:r>
              <a:rPr lang="tr-TR" sz="2400" dirty="0" err="1" smtClean="0"/>
              <a:t>clothing</a:t>
            </a:r>
            <a:r>
              <a:rPr lang="tr-TR" sz="2400" dirty="0" smtClean="0"/>
              <a:t>), </a:t>
            </a:r>
            <a:r>
              <a:rPr lang="tr-TR" sz="2400" dirty="0" err="1" smtClean="0"/>
              <a:t>iron</a:t>
            </a:r>
            <a:r>
              <a:rPr lang="tr-TR" sz="2400" dirty="0" smtClean="0"/>
              <a:t> </a:t>
            </a:r>
            <a:r>
              <a:rPr lang="tr-TR" sz="2400" dirty="0" err="1" smtClean="0"/>
              <a:t>felt</a:t>
            </a:r>
            <a:r>
              <a:rPr lang="tr-TR" sz="2400" dirty="0" smtClean="0"/>
              <a:t>, </a:t>
            </a:r>
            <a:r>
              <a:rPr lang="tr-TR" sz="2400" dirty="0" err="1" smtClean="0"/>
              <a:t>floor</a:t>
            </a:r>
            <a:r>
              <a:rPr lang="tr-TR" sz="2400" dirty="0" smtClean="0"/>
              <a:t> </a:t>
            </a:r>
            <a:r>
              <a:rPr lang="tr-TR" sz="2400" dirty="0" err="1" smtClean="0"/>
              <a:t>felt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Tablet </a:t>
            </a:r>
            <a:r>
              <a:rPr lang="tr-TR" sz="2400" dirty="0" err="1" smtClean="0"/>
              <a:t>weaving</a:t>
            </a:r>
            <a:endParaRPr lang="tr-TR" sz="2400" dirty="0" smtClean="0"/>
          </a:p>
          <a:p>
            <a:pPr>
              <a:buNone/>
            </a:pPr>
            <a:r>
              <a:rPr lang="tr-TR" sz="2400" dirty="0" err="1" smtClean="0"/>
              <a:t>Belt</a:t>
            </a:r>
            <a:r>
              <a:rPr lang="tr-TR" sz="2400" dirty="0" smtClean="0"/>
              <a:t>, </a:t>
            </a:r>
            <a:r>
              <a:rPr lang="tr-TR" sz="2400" dirty="0" err="1" smtClean="0"/>
              <a:t>fasten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endParaRPr lang="tr-TR" sz="2400" dirty="0" smtClean="0"/>
          </a:p>
          <a:p>
            <a:r>
              <a:rPr lang="tr-TR" sz="2400" dirty="0" err="1" smtClean="0"/>
              <a:t>Hair</a:t>
            </a:r>
            <a:r>
              <a:rPr lang="tr-TR" sz="2400" dirty="0" smtClean="0"/>
              <a:t> </a:t>
            </a:r>
            <a:r>
              <a:rPr lang="tr-TR" sz="2400" dirty="0" err="1" smtClean="0"/>
              <a:t>weaving</a:t>
            </a:r>
            <a:endParaRPr lang="tr-TR" sz="2400" dirty="0" smtClean="0"/>
          </a:p>
          <a:p>
            <a:pPr>
              <a:buNone/>
            </a:pPr>
            <a:r>
              <a:rPr lang="tr-TR" sz="2400" dirty="0" err="1" smtClean="0"/>
              <a:t>Bag</a:t>
            </a:r>
            <a:r>
              <a:rPr lang="tr-TR" sz="2400" dirty="0" smtClean="0"/>
              <a:t>, </a:t>
            </a:r>
            <a:r>
              <a:rPr lang="tr-TR" sz="2400" dirty="0" err="1" smtClean="0"/>
              <a:t>sack</a:t>
            </a:r>
            <a:r>
              <a:rPr lang="tr-TR" sz="2400" dirty="0" smtClean="0"/>
              <a:t>, </a:t>
            </a:r>
            <a:r>
              <a:rPr lang="tr-TR" sz="2400" dirty="0" err="1" smtClean="0"/>
              <a:t>tent</a:t>
            </a:r>
            <a:endParaRPr lang="tr-TR" sz="2400" dirty="0" smtClean="0"/>
          </a:p>
          <a:p>
            <a:r>
              <a:rPr lang="tr-TR" sz="2400" dirty="0" err="1" smtClean="0"/>
              <a:t>Lace</a:t>
            </a:r>
            <a:r>
              <a:rPr lang="tr-TR" sz="2400" dirty="0" smtClean="0"/>
              <a:t> </a:t>
            </a:r>
            <a:r>
              <a:rPr lang="tr-TR" sz="2400" dirty="0" err="1" smtClean="0"/>
              <a:t>making</a:t>
            </a:r>
            <a:endParaRPr lang="tr-TR" sz="2400" dirty="0" smtClean="0"/>
          </a:p>
          <a:p>
            <a:pPr>
              <a:buNone/>
            </a:pPr>
            <a:r>
              <a:rPr lang="tr-TR" sz="2400" dirty="0" err="1" smtClean="0"/>
              <a:t>Head</a:t>
            </a:r>
            <a:r>
              <a:rPr lang="tr-TR" sz="2400" dirty="0" smtClean="0"/>
              <a:t> </a:t>
            </a:r>
            <a:r>
              <a:rPr lang="tr-TR" sz="2400" dirty="0" err="1" smtClean="0"/>
              <a:t>colthing</a:t>
            </a:r>
            <a:r>
              <a:rPr lang="tr-TR" sz="2400" dirty="0" smtClean="0"/>
              <a:t>, </a:t>
            </a:r>
            <a:r>
              <a:rPr lang="tr-TR" sz="2400" dirty="0" err="1" smtClean="0"/>
              <a:t>underwear</a:t>
            </a:r>
            <a:r>
              <a:rPr lang="tr-TR" sz="2400" dirty="0" smtClean="0"/>
              <a:t> , </a:t>
            </a:r>
            <a:r>
              <a:rPr lang="tr-TR" sz="2400" dirty="0" err="1" smtClean="0"/>
              <a:t>outwear</a:t>
            </a:r>
            <a:endParaRPr lang="tr-TR" sz="2400" dirty="0" smtClean="0"/>
          </a:p>
          <a:p>
            <a:r>
              <a:rPr lang="tr-TR" sz="2400" dirty="0" err="1" smtClean="0"/>
              <a:t>Embroideries</a:t>
            </a:r>
            <a:endParaRPr lang="tr-TR" sz="2400" dirty="0" smtClean="0"/>
          </a:p>
          <a:p>
            <a:pPr>
              <a:buNone/>
            </a:pPr>
            <a:r>
              <a:rPr lang="tr-TR" sz="2400" dirty="0" err="1" smtClean="0"/>
              <a:t>Curtain</a:t>
            </a:r>
            <a:r>
              <a:rPr lang="tr-TR" sz="2400" dirty="0" smtClean="0"/>
              <a:t>, </a:t>
            </a:r>
            <a:r>
              <a:rPr lang="tr-TR" sz="2400" dirty="0" err="1" smtClean="0"/>
              <a:t>dress</a:t>
            </a:r>
            <a:r>
              <a:rPr lang="tr-TR" sz="2400" dirty="0" smtClean="0"/>
              <a:t>, </a:t>
            </a:r>
            <a:r>
              <a:rPr lang="tr-TR" sz="2400" dirty="0" err="1" smtClean="0"/>
              <a:t>towel</a:t>
            </a: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endParaRPr lang="tr-TR" sz="2400" dirty="0" smtClean="0"/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/>
              <a:t>Fengere</a:t>
            </a:r>
            <a:r>
              <a:rPr lang="tr-TR" sz="1800" dirty="0" smtClean="0"/>
              <a:t>, Ayaş,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IMG_855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Handknitted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mohair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socks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 Ayaş,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Teknik\Belgelerim\İndirilenler\IMG_854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337084" y="1845969"/>
            <a:ext cx="3652278" cy="3246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Handwoven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silk-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wool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prayer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carpet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[KONU YOK](1)\IMG_857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Handicrafts</a:t>
            </a:r>
            <a:r>
              <a:rPr lang="tr-TR" sz="2800" dirty="0" smtClean="0"/>
              <a:t> </a:t>
            </a:r>
            <a:r>
              <a:rPr lang="tr-TR" sz="2800" dirty="0" err="1" smtClean="0"/>
              <a:t>made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</a:t>
            </a:r>
            <a:r>
              <a:rPr lang="tr-TR" sz="2800" dirty="0" err="1" smtClean="0"/>
              <a:t>using</a:t>
            </a:r>
            <a:r>
              <a:rPr lang="tr-TR" sz="2800" dirty="0" smtClean="0"/>
              <a:t> </a:t>
            </a:r>
            <a:r>
              <a:rPr lang="tr-TR" sz="2800" dirty="0" err="1" smtClean="0"/>
              <a:t>plant</a:t>
            </a:r>
            <a:r>
              <a:rPr lang="tr-TR" sz="2800" dirty="0" smtClean="0"/>
              <a:t> </a:t>
            </a:r>
            <a:r>
              <a:rPr lang="tr-TR" sz="2800" dirty="0" err="1" smtClean="0"/>
              <a:t>fibers</a:t>
            </a:r>
            <a:r>
              <a:rPr lang="tr-TR" sz="2800" dirty="0" smtClean="0"/>
              <a:t> (</a:t>
            </a:r>
            <a:r>
              <a:rPr lang="tr-TR" sz="2800" dirty="0" err="1" smtClean="0"/>
              <a:t>cotton</a:t>
            </a:r>
            <a:r>
              <a:rPr lang="tr-TR" sz="2800" dirty="0" smtClean="0"/>
              <a:t>, </a:t>
            </a:r>
            <a:r>
              <a:rPr lang="tr-TR" sz="2800" dirty="0" err="1" smtClean="0"/>
              <a:t>linen</a:t>
            </a:r>
            <a:r>
              <a:rPr lang="tr-TR" sz="2800" dirty="0" smtClean="0"/>
              <a:t>, </a:t>
            </a:r>
            <a:r>
              <a:rPr lang="tr-TR" sz="2800" dirty="0" err="1" smtClean="0"/>
              <a:t>hemp</a:t>
            </a:r>
            <a:r>
              <a:rPr lang="tr-TR" sz="2800" dirty="0" smtClean="0"/>
              <a:t>, </a:t>
            </a:r>
            <a:r>
              <a:rPr lang="tr-TR" sz="2800" dirty="0" err="1" smtClean="0"/>
              <a:t>jute</a:t>
            </a:r>
            <a:r>
              <a:rPr lang="tr-TR" sz="2800" dirty="0" smtClean="0"/>
              <a:t> </a:t>
            </a:r>
            <a:r>
              <a:rPr lang="tr-TR" sz="2800" dirty="0" err="1" smtClean="0"/>
              <a:t>etc</a:t>
            </a:r>
            <a:r>
              <a:rPr lang="tr-TR" sz="2800" dirty="0" smtClean="0"/>
              <a:t>.) 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Preparing crafts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yarn twist, dyeing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Lace making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Bed sheet, curtain, lampshade, clothing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Tablet weaving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Goods, belt, harness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Cloths, bag, sailcloth (canvas)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Rope making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Blockprinting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Headdress, handkerchief, pack cloth	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Loincloths,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astle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Ankara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, 2017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099" t="830" r="455" b="-1893"/>
          <a:stretch/>
        </p:blipFill>
        <p:spPr>
          <a:xfrm rot="5400000">
            <a:off x="2240181" y="2311630"/>
            <a:ext cx="4565259" cy="32416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254</Words>
  <PresentationFormat>Ekran Gösterisi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3. subject</vt:lpstr>
      <vt:lpstr>Classification </vt:lpstr>
      <vt:lpstr>Handicrafts made by using animal fibers (wool, mohair, Angora, goat hair, silk etc.)</vt:lpstr>
      <vt:lpstr>Handicrafts made by using animal fibers (wool, mohair, Angora, goat hair, silk etc.) (continues)</vt:lpstr>
      <vt:lpstr>Fengere, Ayaş, 2018</vt:lpstr>
      <vt:lpstr>Handknitted mohair socks,  Ayaş, 2018</vt:lpstr>
      <vt:lpstr>Handwoven silk-wool prayer carpet, 2018</vt:lpstr>
      <vt:lpstr>Handicrafts made by using plant fibers (cotton, linen, hemp, jute etc.) </vt:lpstr>
      <vt:lpstr>Loincloths, castle of Ankara, 2017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subject</dc:title>
  <cp:lastModifiedBy>a</cp:lastModifiedBy>
  <cp:revision>34</cp:revision>
  <dcterms:modified xsi:type="dcterms:W3CDTF">2018-04-29T11:59:39Z</dcterms:modified>
</cp:coreProperties>
</file>