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85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43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29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17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86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59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81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51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2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60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02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15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EBD8F-5046-4D83-8A74-AB29BDD831F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D76E3-8D98-4876-8523-E88CFA7977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62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Amaçları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</a:t>
            </a:r>
            <a:r>
              <a:rPr lang="tr-TR" dirty="0" smtClean="0"/>
              <a:t>4</a:t>
            </a:r>
          </a:p>
          <a:p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11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Sosyal duyarlık yaratma,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Demokratik tutum ve davranış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Eleştirel ve bağımsız düşünebilme becerisi geliştirme.</a:t>
            </a:r>
            <a:endParaRPr lang="tr-TR" sz="2000" b="1" dirty="0"/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411388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Sosyal duyarlık yaratma,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6"/>
                </a:solidFill>
              </a:rPr>
              <a:t>Demokratik tutum ve davranış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Eleştirel ve bağımsız düşünebilme becerisi geliştirme.</a:t>
            </a:r>
            <a:endParaRPr lang="tr-TR" sz="2000" b="1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4255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Sosyal duyarlık yaratma,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Demokratik tutum ve davranış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7030A0"/>
                </a:solidFill>
              </a:rPr>
              <a:t>Eleştirel ve bağımsız düşünebilme becerisi geliştirme.</a:t>
            </a:r>
            <a:endParaRPr lang="tr-TR" sz="2000" b="1" dirty="0">
              <a:solidFill>
                <a:srgbClr val="7030A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9676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0070C0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2"/>
                </a:solidFill>
              </a:rPr>
              <a:t>Sosyal duyarlık yaratma,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6"/>
                </a:solidFill>
              </a:rPr>
              <a:t>Demokratik tutum ve davranış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7030A0"/>
                </a:solidFill>
              </a:rPr>
              <a:t>Eleştirel ve bağımsız düşünebilme becerisi geliştirme.</a:t>
            </a:r>
            <a:endParaRPr lang="tr-TR" sz="2000" b="1" dirty="0">
              <a:solidFill>
                <a:srgbClr val="7030A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57903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148018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5283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Geniş ekran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Yaratıcı Dramanın Amaçları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Amaçları</dc:title>
  <dc:creator>Microsoft hesabı</dc:creator>
  <cp:lastModifiedBy>Microsoft hesabı</cp:lastModifiedBy>
  <cp:revision>3</cp:revision>
  <dcterms:created xsi:type="dcterms:W3CDTF">2020-07-29T11:01:52Z</dcterms:created>
  <dcterms:modified xsi:type="dcterms:W3CDTF">2020-07-29T11:19:41Z</dcterms:modified>
</cp:coreProperties>
</file>