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8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5DD6-7667-0644-9AFA-46DE3DD28BCA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C8D1-F5A0-9449-8355-69340959CA4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5DD6-7667-0644-9AFA-46DE3DD28BCA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C8D1-F5A0-9449-8355-69340959C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5DD6-7667-0644-9AFA-46DE3DD28BCA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C8D1-F5A0-9449-8355-69340959C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5DD6-7667-0644-9AFA-46DE3DD28BCA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C8D1-F5A0-9449-8355-69340959C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5DD6-7667-0644-9AFA-46DE3DD28BCA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C8D1-F5A0-9449-8355-69340959C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5DD6-7667-0644-9AFA-46DE3DD28BCA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C8D1-F5A0-9449-8355-69340959C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5DD6-7667-0644-9AFA-46DE3DD28BCA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C8D1-F5A0-9449-8355-69340959C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5DD6-7667-0644-9AFA-46DE3DD28BCA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C8D1-F5A0-9449-8355-69340959C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5DD6-7667-0644-9AFA-46DE3DD28BCA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C8D1-F5A0-9449-8355-69340959C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5DD6-7667-0644-9AFA-46DE3DD28BCA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C8D1-F5A0-9449-8355-69340959C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5DD6-7667-0644-9AFA-46DE3DD28BCA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C8D1-F5A0-9449-8355-69340959C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5DD6-7667-0644-9AFA-46DE3DD28BCA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0C8D1-F5A0-9449-8355-69340959C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EFA65DD6-7667-0644-9AFA-46DE3DD28BCA}" type="datetimeFigureOut">
              <a:rPr lang="en-US" smtClean="0"/>
              <a:t>06/11/17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8DB0C8D1-F5A0-9449-8355-69340959CA4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İlk </a:t>
            </a:r>
            <a:r>
              <a:rPr lang="en-US" dirty="0" err="1" smtClean="0"/>
              <a:t>Seyahatler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62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93" y="1600200"/>
            <a:ext cx="8702971" cy="4984421"/>
          </a:xfrm>
        </p:spPr>
        <p:txBody>
          <a:bodyPr>
            <a:normAutofit/>
          </a:bodyPr>
          <a:lstStyle/>
          <a:p>
            <a:r>
              <a:rPr lang="en-US" b="1" dirty="0" err="1"/>
              <a:t>Bütün</a:t>
            </a:r>
            <a:r>
              <a:rPr lang="en-US" b="1" dirty="0"/>
              <a:t> </a:t>
            </a:r>
            <a:r>
              <a:rPr lang="en-US" b="1" dirty="0" err="1"/>
              <a:t>dünya</a:t>
            </a:r>
            <a:r>
              <a:rPr lang="en-US" b="1" dirty="0"/>
              <a:t> </a:t>
            </a:r>
            <a:r>
              <a:rPr lang="en-US" b="1" dirty="0" err="1"/>
              <a:t>seyahat</a:t>
            </a:r>
            <a:r>
              <a:rPr lang="en-US" b="1" dirty="0"/>
              <a:t> </a:t>
            </a:r>
            <a:r>
              <a:rPr lang="en-US" b="1" dirty="0" err="1" smtClean="0"/>
              <a:t>ediyor</a:t>
            </a:r>
            <a:r>
              <a:rPr lang="en-US" b="1" dirty="0" smtClean="0"/>
              <a:t>. </a:t>
            </a:r>
            <a:r>
              <a:rPr lang="en-US" b="1" dirty="0" err="1" smtClean="0"/>
              <a:t>Bir</a:t>
            </a:r>
            <a:r>
              <a:rPr lang="en-US" b="1" dirty="0" smtClean="0"/>
              <a:t> </a:t>
            </a:r>
            <a:r>
              <a:rPr lang="en-US" b="1" dirty="0" err="1" smtClean="0"/>
              <a:t>zamanlar</a:t>
            </a:r>
            <a:r>
              <a:rPr lang="en-US" b="1" dirty="0" smtClean="0"/>
              <a:t> </a:t>
            </a:r>
            <a:r>
              <a:rPr lang="en-US" b="1" dirty="0" err="1" smtClean="0"/>
              <a:t>eşsiz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önemli</a:t>
            </a:r>
            <a:r>
              <a:rPr lang="en-US" b="1" dirty="0" smtClean="0"/>
              <a:t> </a:t>
            </a:r>
            <a:r>
              <a:rPr lang="en-US" b="1" dirty="0" err="1" smtClean="0"/>
              <a:t>bir</a:t>
            </a:r>
            <a:r>
              <a:rPr lang="en-US" b="1" dirty="0" smtClean="0"/>
              <a:t> </a:t>
            </a:r>
            <a:r>
              <a:rPr lang="en-US" b="1" dirty="0" err="1" smtClean="0"/>
              <a:t>olay</a:t>
            </a:r>
            <a:r>
              <a:rPr lang="en-US" b="1" dirty="0" smtClean="0"/>
              <a:t> </a:t>
            </a:r>
            <a:r>
              <a:rPr lang="en-US" b="1" dirty="0" err="1" smtClean="0"/>
              <a:t>olan</a:t>
            </a:r>
            <a:r>
              <a:rPr lang="en-US" b="1" dirty="0" smtClean="0"/>
              <a:t> </a:t>
            </a:r>
            <a:r>
              <a:rPr lang="en-US" b="1" dirty="0" err="1" smtClean="0"/>
              <a:t>seyahat</a:t>
            </a:r>
            <a:r>
              <a:rPr lang="en-US" b="1" dirty="0" smtClean="0"/>
              <a:t>, </a:t>
            </a:r>
            <a:r>
              <a:rPr lang="en-US" b="1" dirty="0" err="1"/>
              <a:t>bugün</a:t>
            </a:r>
            <a:r>
              <a:rPr lang="en-US" b="1" dirty="0"/>
              <a:t> </a:t>
            </a:r>
            <a:r>
              <a:rPr lang="en-US" b="1" dirty="0" err="1"/>
              <a:t>artık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alışkanlığa</a:t>
            </a:r>
            <a:r>
              <a:rPr lang="en-US" b="1" dirty="0"/>
              <a:t> </a:t>
            </a:r>
            <a:r>
              <a:rPr lang="en-US" b="1" dirty="0" err="1"/>
              <a:t>dönüştu</a:t>
            </a:r>
            <a:r>
              <a:rPr lang="en-US" b="1" dirty="0"/>
              <a:t>̈, </a:t>
            </a:r>
            <a:r>
              <a:rPr lang="en-US" b="1" dirty="0" err="1"/>
              <a:t>hayatın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parçası</a:t>
            </a:r>
            <a:r>
              <a:rPr lang="en-US" b="1" dirty="0"/>
              <a:t> </a:t>
            </a:r>
            <a:r>
              <a:rPr lang="en-US" b="1" dirty="0" err="1"/>
              <a:t>haline</a:t>
            </a:r>
            <a:r>
              <a:rPr lang="en-US" b="1" dirty="0"/>
              <a:t> </a:t>
            </a:r>
            <a:r>
              <a:rPr lang="en-US" b="1" dirty="0" err="1"/>
              <a:t>geldi</a:t>
            </a:r>
            <a:r>
              <a:rPr lang="en-US" b="1" dirty="0"/>
              <a:t>, </a:t>
            </a:r>
            <a:r>
              <a:rPr lang="en-US" b="1" dirty="0" err="1"/>
              <a:t>insanlar</a:t>
            </a:r>
            <a:r>
              <a:rPr lang="en-US" b="1" dirty="0"/>
              <a:t> </a:t>
            </a:r>
            <a:r>
              <a:rPr lang="en-US" b="1" dirty="0" err="1" smtClean="0"/>
              <a:t>yalnızca</a:t>
            </a:r>
            <a:r>
              <a:rPr lang="en-US" b="1" dirty="0" smtClean="0"/>
              <a:t> </a:t>
            </a:r>
            <a:r>
              <a:rPr lang="en-US" b="1" dirty="0" err="1"/>
              <a:t>gezmek</a:t>
            </a:r>
            <a:r>
              <a:rPr lang="en-US" b="1" dirty="0"/>
              <a:t> </a:t>
            </a:r>
            <a:r>
              <a:rPr lang="en-US" b="1" dirty="0" err="1"/>
              <a:t>için</a:t>
            </a:r>
            <a:r>
              <a:rPr lang="en-US" b="1" dirty="0"/>
              <a:t> </a:t>
            </a:r>
            <a:r>
              <a:rPr lang="en-US" b="1" dirty="0" err="1"/>
              <a:t>seyahat</a:t>
            </a:r>
            <a:r>
              <a:rPr lang="en-US" b="1" dirty="0"/>
              <a:t> </a:t>
            </a:r>
            <a:r>
              <a:rPr lang="en-US" b="1" dirty="0" err="1"/>
              <a:t>etmiyor</a:t>
            </a:r>
            <a:r>
              <a:rPr lang="en-US" b="1" dirty="0"/>
              <a:t>, </a:t>
            </a:r>
            <a:r>
              <a:rPr lang="en-US" b="1" dirty="0" err="1"/>
              <a:t>yola</a:t>
            </a:r>
            <a:r>
              <a:rPr lang="en-US" b="1" dirty="0"/>
              <a:t> </a:t>
            </a:r>
            <a:r>
              <a:rPr lang="en-US" b="1" dirty="0" err="1"/>
              <a:t>çıkmak</a:t>
            </a:r>
            <a:r>
              <a:rPr lang="en-US" b="1" dirty="0"/>
              <a:t> </a:t>
            </a:r>
            <a:r>
              <a:rPr lang="en-US" b="1" dirty="0" err="1"/>
              <a:t>için</a:t>
            </a:r>
            <a:r>
              <a:rPr lang="en-US" b="1" dirty="0"/>
              <a:t> </a:t>
            </a:r>
            <a:r>
              <a:rPr lang="en-US" b="1" dirty="0" err="1"/>
              <a:t>çeşitli</a:t>
            </a:r>
            <a:r>
              <a:rPr lang="en-US" b="1" dirty="0"/>
              <a:t> </a:t>
            </a:r>
            <a:r>
              <a:rPr lang="en-US" b="1" dirty="0" err="1"/>
              <a:t>neden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amaçları</a:t>
            </a:r>
            <a:r>
              <a:rPr lang="en-US" b="1" dirty="0"/>
              <a:t> da </a:t>
            </a:r>
            <a:r>
              <a:rPr lang="en-US" b="1" dirty="0" err="1"/>
              <a:t>var</a:t>
            </a:r>
            <a:r>
              <a:rPr lang="en-US" b="1" dirty="0"/>
              <a:t> </a:t>
            </a:r>
            <a:r>
              <a:rPr lang="en-US" b="1" dirty="0" err="1"/>
              <a:t>artık</a:t>
            </a:r>
            <a:r>
              <a:rPr lang="en-US" b="1" dirty="0"/>
              <a:t>; her </a:t>
            </a:r>
            <a:r>
              <a:rPr lang="en-US" b="1" dirty="0" err="1"/>
              <a:t>mevsim</a:t>
            </a:r>
            <a:r>
              <a:rPr lang="en-US" b="1" dirty="0"/>
              <a:t> </a:t>
            </a:r>
            <a:r>
              <a:rPr lang="en-US" b="1" dirty="0" err="1"/>
              <a:t>yollardalar</a:t>
            </a:r>
            <a:r>
              <a:rPr lang="en-US" b="1" dirty="0"/>
              <a:t>. </a:t>
            </a:r>
            <a:endParaRPr lang="en-US" b="1" dirty="0" smtClean="0"/>
          </a:p>
          <a:p>
            <a:r>
              <a:rPr lang="en-US" b="1" dirty="0" smtClean="0"/>
              <a:t>İş </a:t>
            </a:r>
            <a:r>
              <a:rPr lang="en-US" b="1" dirty="0" err="1"/>
              <a:t>seyahatleri</a:t>
            </a:r>
            <a:r>
              <a:rPr lang="en-US" b="1" dirty="0"/>
              <a:t>, </a:t>
            </a:r>
            <a:r>
              <a:rPr lang="en-US" b="1" dirty="0" err="1"/>
              <a:t>aile</a:t>
            </a:r>
            <a:r>
              <a:rPr lang="en-US" b="1" dirty="0"/>
              <a:t> </a:t>
            </a:r>
            <a:r>
              <a:rPr lang="en-US" b="1" dirty="0" err="1" smtClean="0"/>
              <a:t>ziyaretleri</a:t>
            </a:r>
            <a:r>
              <a:rPr lang="en-US" b="1" dirty="0"/>
              <a:t>, </a:t>
            </a:r>
            <a:r>
              <a:rPr lang="en-US" b="1" dirty="0" err="1"/>
              <a:t>kültür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spor</a:t>
            </a:r>
            <a:r>
              <a:rPr lang="en-US" b="1" dirty="0"/>
              <a:t>, </a:t>
            </a:r>
            <a:r>
              <a:rPr lang="en-US" b="1" dirty="0" err="1"/>
              <a:t>dinlenme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tatil</a:t>
            </a:r>
            <a:r>
              <a:rPr lang="en-US" b="1" dirty="0"/>
              <a:t> </a:t>
            </a:r>
            <a:r>
              <a:rPr lang="en-US" b="1" dirty="0" err="1"/>
              <a:t>amaçlı</a:t>
            </a:r>
            <a:r>
              <a:rPr lang="en-US" b="1" dirty="0"/>
              <a:t> </a:t>
            </a:r>
            <a:r>
              <a:rPr lang="en-US" b="1" dirty="0" err="1"/>
              <a:t>seyahatler</a:t>
            </a:r>
            <a:r>
              <a:rPr lang="en-US" b="1" dirty="0"/>
              <a:t>, </a:t>
            </a:r>
            <a:r>
              <a:rPr lang="en-US" b="1" dirty="0" err="1"/>
              <a:t>inceleme</a:t>
            </a:r>
            <a:r>
              <a:rPr lang="en-US" b="1" dirty="0"/>
              <a:t> </a:t>
            </a:r>
            <a:r>
              <a:rPr lang="en-US" b="1" dirty="0" err="1"/>
              <a:t>gezileri</a:t>
            </a:r>
            <a:r>
              <a:rPr lang="en-US" b="1" dirty="0"/>
              <a:t>... </a:t>
            </a:r>
            <a:r>
              <a:rPr lang="en-US" b="1" dirty="0" err="1"/>
              <a:t>Türlu</a:t>
            </a:r>
            <a:r>
              <a:rPr lang="en-US" b="1" dirty="0"/>
              <a:t>̈ </a:t>
            </a:r>
            <a:r>
              <a:rPr lang="en-US" b="1" dirty="0" err="1"/>
              <a:t>türlu</a:t>
            </a:r>
            <a:r>
              <a:rPr lang="en-US" b="1" dirty="0"/>
              <a:t>̈ </a:t>
            </a:r>
            <a:r>
              <a:rPr lang="en-US" b="1" dirty="0" err="1"/>
              <a:t>neden</a:t>
            </a:r>
            <a:r>
              <a:rPr lang="en-US" b="1" dirty="0"/>
              <a:t>, </a:t>
            </a:r>
            <a:r>
              <a:rPr lang="en-US" b="1" dirty="0" err="1"/>
              <a:t>çeşit</a:t>
            </a:r>
            <a:r>
              <a:rPr lang="en-US" b="1" dirty="0"/>
              <a:t> </a:t>
            </a:r>
            <a:r>
              <a:rPr lang="en-US" b="1" dirty="0" err="1"/>
              <a:t>çeşit</a:t>
            </a:r>
            <a:r>
              <a:rPr lang="en-US" b="1" dirty="0"/>
              <a:t> </a:t>
            </a:r>
            <a:r>
              <a:rPr lang="en-US" b="1" dirty="0" err="1"/>
              <a:t>amac</a:t>
            </a:r>
            <a:r>
              <a:rPr lang="en-US" b="1" dirty="0"/>
              <a:t>̧. </a:t>
            </a:r>
            <a:r>
              <a:rPr lang="en-US" b="1" dirty="0" err="1"/>
              <a:t>Yine</a:t>
            </a:r>
            <a:r>
              <a:rPr lang="en-US" b="1" dirty="0"/>
              <a:t> de, o </a:t>
            </a:r>
            <a:r>
              <a:rPr lang="en-US" b="1" dirty="0" err="1"/>
              <a:t>büyük</a:t>
            </a:r>
            <a:r>
              <a:rPr lang="en-US" b="1" dirty="0"/>
              <a:t> </a:t>
            </a:r>
            <a:r>
              <a:rPr lang="en-US" b="1" dirty="0" err="1" smtClean="0"/>
              <a:t>seyyahlara</a:t>
            </a:r>
            <a:r>
              <a:rPr lang="en-US" b="1" dirty="0" smtClean="0"/>
              <a:t> </a:t>
            </a:r>
            <a:r>
              <a:rPr lang="en-US" b="1" dirty="0" err="1"/>
              <a:t>pek</a:t>
            </a:r>
            <a:r>
              <a:rPr lang="en-US" b="1" dirty="0"/>
              <a:t> </a:t>
            </a:r>
            <a:r>
              <a:rPr lang="en-US" b="1" dirty="0" err="1"/>
              <a:t>rastlanmıyor</a:t>
            </a:r>
            <a:r>
              <a:rPr lang="en-US" b="1" dirty="0"/>
              <a:t> </a:t>
            </a:r>
            <a:r>
              <a:rPr lang="en-US" b="1" dirty="0" err="1"/>
              <a:t>artık</a:t>
            </a:r>
            <a:r>
              <a:rPr lang="en-US" b="1" dirty="0"/>
              <a:t>.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zamanlar</a:t>
            </a:r>
            <a:r>
              <a:rPr lang="en-US" b="1" dirty="0"/>
              <a:t> </a:t>
            </a:r>
            <a:r>
              <a:rPr lang="en-US" b="1" dirty="0" err="1"/>
              <a:t>insanlar</a:t>
            </a:r>
            <a:r>
              <a:rPr lang="en-US" b="1" dirty="0"/>
              <a:t> </a:t>
            </a:r>
            <a:r>
              <a:rPr lang="en-US" b="1" dirty="0" err="1"/>
              <a:t>seyahat</a:t>
            </a:r>
            <a:r>
              <a:rPr lang="en-US" b="1" dirty="0"/>
              <a:t> </a:t>
            </a:r>
            <a:r>
              <a:rPr lang="en-US" b="1" dirty="0" err="1" smtClean="0"/>
              <a:t>etmek</a:t>
            </a:r>
            <a:r>
              <a:rPr lang="en-US" b="1" dirty="0" smtClean="0"/>
              <a:t> </a:t>
            </a:r>
            <a:r>
              <a:rPr lang="en-US" b="1" dirty="0" err="1"/>
              <a:t>için</a:t>
            </a:r>
            <a:r>
              <a:rPr lang="en-US" b="1" dirty="0"/>
              <a:t>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025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10422" cy="4984421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seyahat</a:t>
            </a:r>
            <a:r>
              <a:rPr lang="en-US" b="1" dirty="0" smtClean="0"/>
              <a:t> </a:t>
            </a:r>
            <a:r>
              <a:rPr lang="en-US" b="1" dirty="0" err="1"/>
              <a:t>ederlerdi</a:t>
            </a:r>
            <a:r>
              <a:rPr lang="en-US" b="1" dirty="0"/>
              <a:t>. </a:t>
            </a:r>
            <a:r>
              <a:rPr lang="en-US" b="1" dirty="0" err="1"/>
              <a:t>Seyahat</a:t>
            </a:r>
            <a:r>
              <a:rPr lang="en-US" b="1" dirty="0"/>
              <a:t> </a:t>
            </a:r>
            <a:r>
              <a:rPr lang="en-US" b="1" dirty="0" err="1"/>
              <a:t>etmek</a:t>
            </a:r>
            <a:r>
              <a:rPr lang="en-US" b="1" dirty="0"/>
              <a:t> </a:t>
            </a:r>
            <a:r>
              <a:rPr lang="en-US" b="1" dirty="0" err="1"/>
              <a:t>başlı</a:t>
            </a:r>
            <a:r>
              <a:rPr lang="en-US" b="1" dirty="0"/>
              <a:t> </a:t>
            </a:r>
            <a:r>
              <a:rPr lang="en-US" b="1" dirty="0" err="1"/>
              <a:t>başına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amaçtı</a:t>
            </a:r>
            <a:r>
              <a:rPr lang="en-US" b="1" dirty="0"/>
              <a:t>,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uğurda</a:t>
            </a:r>
            <a:r>
              <a:rPr lang="en-US" b="1" dirty="0"/>
              <a:t> </a:t>
            </a:r>
            <a:r>
              <a:rPr lang="en-US" b="1" dirty="0" err="1"/>
              <a:t>dağlar</a:t>
            </a:r>
            <a:r>
              <a:rPr lang="en-US" b="1" dirty="0"/>
              <a:t>, </a:t>
            </a:r>
            <a:r>
              <a:rPr lang="en-US" b="1" dirty="0" err="1"/>
              <a:t>çöller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denizler</a:t>
            </a:r>
            <a:r>
              <a:rPr lang="en-US" b="1" dirty="0"/>
              <a:t> </a:t>
            </a:r>
            <a:r>
              <a:rPr lang="en-US" b="1" dirty="0" err="1"/>
              <a:t>aşılır</a:t>
            </a:r>
            <a:r>
              <a:rPr lang="en-US" b="1" dirty="0"/>
              <a:t>, </a:t>
            </a:r>
            <a:r>
              <a:rPr lang="en-US" b="1" dirty="0" err="1"/>
              <a:t>yabancı</a:t>
            </a:r>
            <a:r>
              <a:rPr lang="en-US" b="1" dirty="0"/>
              <a:t> </a:t>
            </a:r>
            <a:r>
              <a:rPr lang="en-US" b="1" dirty="0" err="1"/>
              <a:t>yöreler</a:t>
            </a:r>
            <a:r>
              <a:rPr lang="en-US" b="1" dirty="0"/>
              <a:t>, </a:t>
            </a:r>
            <a:r>
              <a:rPr lang="en-US" b="1" dirty="0" err="1"/>
              <a:t>kentler</a:t>
            </a:r>
            <a:r>
              <a:rPr lang="en-US" b="1" dirty="0"/>
              <a:t>, </a:t>
            </a:r>
            <a:r>
              <a:rPr lang="en-US" b="1" dirty="0" err="1"/>
              <a:t>insanlar</a:t>
            </a:r>
            <a:r>
              <a:rPr lang="en-US" b="1" dirty="0"/>
              <a:t>, </a:t>
            </a:r>
            <a:r>
              <a:rPr lang="en-US" b="1" dirty="0" err="1" smtClean="0"/>
              <a:t>gelenek</a:t>
            </a:r>
            <a:r>
              <a:rPr lang="en-US" b="1" dirty="0" smtClean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göreneklerle</a:t>
            </a:r>
            <a:r>
              <a:rPr lang="en-US" b="1" dirty="0"/>
              <a:t> </a:t>
            </a:r>
            <a:r>
              <a:rPr lang="en-US" b="1" dirty="0" err="1"/>
              <a:t>tanışılırdı</a:t>
            </a:r>
            <a:r>
              <a:rPr lang="en-US" b="1" dirty="0"/>
              <a:t>. </a:t>
            </a:r>
            <a:r>
              <a:rPr lang="en-US" b="1" dirty="0" err="1"/>
              <a:t>İşte</a:t>
            </a:r>
            <a:r>
              <a:rPr lang="en-US" b="1" dirty="0"/>
              <a:t>, </a:t>
            </a:r>
            <a:r>
              <a:rPr lang="en-US" b="1" dirty="0" err="1"/>
              <a:t>Arap</a:t>
            </a:r>
            <a:r>
              <a:rPr lang="en-US" b="1" dirty="0"/>
              <a:t> </a:t>
            </a:r>
            <a:r>
              <a:rPr lang="en-US" b="1" dirty="0" err="1"/>
              <a:t>İbni</a:t>
            </a:r>
            <a:r>
              <a:rPr lang="en-US" b="1" dirty="0"/>
              <a:t> </a:t>
            </a:r>
            <a:r>
              <a:rPr lang="en-US" b="1" dirty="0" err="1"/>
              <a:t>Battuta’nın</a:t>
            </a:r>
            <a:r>
              <a:rPr lang="en-US" b="1" dirty="0"/>
              <a:t> </a:t>
            </a:r>
            <a:r>
              <a:rPr lang="en-US" b="1" dirty="0" err="1"/>
              <a:t>Hindistan’a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Çin’e</a:t>
            </a:r>
            <a:r>
              <a:rPr lang="en-US" b="1" dirty="0"/>
              <a:t> </a:t>
            </a:r>
            <a:r>
              <a:rPr lang="en-US" b="1" dirty="0" err="1"/>
              <a:t>yaptığı</a:t>
            </a:r>
            <a:r>
              <a:rPr lang="en-US" b="1" dirty="0"/>
              <a:t> </a:t>
            </a:r>
            <a:r>
              <a:rPr lang="en-US" b="1" dirty="0" err="1"/>
              <a:t>yolculuk</a:t>
            </a:r>
            <a:r>
              <a:rPr lang="en-US" b="1" dirty="0"/>
              <a:t>,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diyarlarda</a:t>
            </a:r>
            <a:r>
              <a:rPr lang="en-US" b="1" dirty="0"/>
              <a:t> </a:t>
            </a:r>
            <a:r>
              <a:rPr lang="en-US" b="1" dirty="0" err="1"/>
              <a:t>kalıs</a:t>
            </a:r>
            <a:r>
              <a:rPr lang="en-US" b="1" dirty="0"/>
              <a:t>̧ </a:t>
            </a:r>
            <a:r>
              <a:rPr lang="en-US" b="1" dirty="0" err="1"/>
              <a:t>süreleri</a:t>
            </a:r>
            <a:r>
              <a:rPr lang="en-US" b="1" dirty="0"/>
              <a:t> de </a:t>
            </a:r>
            <a:r>
              <a:rPr lang="en-US" b="1" dirty="0" err="1"/>
              <a:t>dahil</a:t>
            </a:r>
            <a:r>
              <a:rPr lang="en-US" b="1" dirty="0"/>
              <a:t> tam </a:t>
            </a:r>
            <a:r>
              <a:rPr lang="en-US" b="1" dirty="0" err="1"/>
              <a:t>çeyrek</a:t>
            </a:r>
            <a:r>
              <a:rPr lang="en-US" b="1" dirty="0"/>
              <a:t> </a:t>
            </a:r>
            <a:r>
              <a:rPr lang="en-US" b="1" dirty="0" err="1"/>
              <a:t>asır</a:t>
            </a:r>
            <a:r>
              <a:rPr lang="en-US" b="1" dirty="0"/>
              <a:t> </a:t>
            </a:r>
            <a:r>
              <a:rPr lang="en-US" b="1" dirty="0" err="1"/>
              <a:t>sürmüştu</a:t>
            </a:r>
            <a:r>
              <a:rPr lang="en-US" b="1" dirty="0"/>
              <a:t>̈. </a:t>
            </a:r>
            <a:r>
              <a:rPr lang="en-US" b="1" dirty="0" err="1"/>
              <a:t>Yolculuk</a:t>
            </a:r>
            <a:r>
              <a:rPr lang="en-US" b="1" dirty="0"/>
              <a:t> </a:t>
            </a:r>
            <a:r>
              <a:rPr lang="en-US" b="1" dirty="0" err="1"/>
              <a:t>eğitimin</a:t>
            </a:r>
            <a:r>
              <a:rPr lang="en-US" b="1" dirty="0"/>
              <a:t>, </a:t>
            </a:r>
            <a:r>
              <a:rPr lang="en-US" b="1" dirty="0" err="1"/>
              <a:t>bilgi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görgünün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parçasıydı</a:t>
            </a:r>
            <a:r>
              <a:rPr lang="en-US" b="1" dirty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162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94" y="1600200"/>
            <a:ext cx="8726492" cy="4960904"/>
          </a:xfrm>
        </p:spPr>
        <p:txBody>
          <a:bodyPr>
            <a:normAutofit/>
          </a:bodyPr>
          <a:lstStyle/>
          <a:p>
            <a:r>
              <a:rPr lang="en-US" b="1" dirty="0" err="1"/>
              <a:t>Uzaklara</a:t>
            </a:r>
            <a:r>
              <a:rPr lang="en-US" b="1" dirty="0"/>
              <a:t> </a:t>
            </a:r>
            <a:r>
              <a:rPr lang="en-US" b="1" dirty="0" err="1"/>
              <a:t>duyulan</a:t>
            </a:r>
            <a:r>
              <a:rPr lang="en-US" b="1" dirty="0"/>
              <a:t> </a:t>
            </a:r>
            <a:r>
              <a:rPr lang="en-US" b="1" dirty="0" err="1"/>
              <a:t>özlem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bilinmeyene</a:t>
            </a:r>
            <a:r>
              <a:rPr lang="en-US" b="1" dirty="0"/>
              <a:t> </a:t>
            </a:r>
            <a:r>
              <a:rPr lang="en-US" b="1" dirty="0" err="1"/>
              <a:t>duyulan</a:t>
            </a:r>
            <a:r>
              <a:rPr lang="en-US" b="1" dirty="0"/>
              <a:t> </a:t>
            </a:r>
            <a:r>
              <a:rPr lang="en-US" b="1" dirty="0" err="1"/>
              <a:t>merak</a:t>
            </a:r>
            <a:r>
              <a:rPr lang="en-US" b="1" dirty="0"/>
              <a:t>, </a:t>
            </a:r>
            <a:r>
              <a:rPr lang="en-US" b="1" dirty="0" err="1"/>
              <a:t>insanların</a:t>
            </a:r>
            <a:r>
              <a:rPr lang="en-US" b="1" dirty="0"/>
              <a:t> </a:t>
            </a:r>
            <a:r>
              <a:rPr lang="en-US" b="1" dirty="0" err="1"/>
              <a:t>giderek</a:t>
            </a:r>
            <a:r>
              <a:rPr lang="en-US" b="1" dirty="0"/>
              <a:t> </a:t>
            </a:r>
            <a:r>
              <a:rPr lang="en-US" b="1" dirty="0" err="1"/>
              <a:t>daha</a:t>
            </a:r>
            <a:r>
              <a:rPr lang="en-US" b="1" dirty="0"/>
              <a:t> </a:t>
            </a:r>
            <a:r>
              <a:rPr lang="en-US" b="1" dirty="0" err="1"/>
              <a:t>uzun</a:t>
            </a:r>
            <a:r>
              <a:rPr lang="en-US" b="1" dirty="0"/>
              <a:t> </a:t>
            </a:r>
            <a:r>
              <a:rPr lang="en-US" b="1" dirty="0" err="1"/>
              <a:t>yolculuklara</a:t>
            </a:r>
            <a:r>
              <a:rPr lang="en-US" b="1" dirty="0"/>
              <a:t> </a:t>
            </a:r>
            <a:r>
              <a:rPr lang="en-US" b="1" dirty="0" err="1"/>
              <a:t>çıkmasına</a:t>
            </a:r>
            <a:r>
              <a:rPr lang="en-US" b="1" dirty="0"/>
              <a:t>, </a:t>
            </a:r>
            <a:r>
              <a:rPr lang="en-US" b="1" dirty="0" err="1"/>
              <a:t>ciltler</a:t>
            </a:r>
            <a:r>
              <a:rPr lang="en-US" b="1" dirty="0"/>
              <a:t> </a:t>
            </a:r>
            <a:r>
              <a:rPr lang="en-US" b="1" dirty="0" err="1"/>
              <a:t>dolusu</a:t>
            </a:r>
            <a:r>
              <a:rPr lang="en-US" b="1" dirty="0"/>
              <a:t> </a:t>
            </a:r>
            <a:r>
              <a:rPr lang="en-US" b="1" dirty="0" err="1"/>
              <a:t>seyahatname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sayısız</a:t>
            </a:r>
            <a:r>
              <a:rPr lang="en-US" b="1" dirty="0"/>
              <a:t> </a:t>
            </a:r>
            <a:r>
              <a:rPr lang="en-US" b="1" dirty="0" err="1"/>
              <a:t>harita</a:t>
            </a:r>
            <a:r>
              <a:rPr lang="en-US" b="1" dirty="0"/>
              <a:t> </a:t>
            </a:r>
            <a:r>
              <a:rPr lang="en-US" b="1" dirty="0" err="1"/>
              <a:t>yazılmasına</a:t>
            </a:r>
            <a:r>
              <a:rPr lang="en-US" b="1" dirty="0"/>
              <a:t>, </a:t>
            </a:r>
            <a:r>
              <a:rPr lang="en-US" b="1" dirty="0" err="1"/>
              <a:t>özellikle</a:t>
            </a:r>
            <a:r>
              <a:rPr lang="en-US" b="1" dirty="0"/>
              <a:t> de, </a:t>
            </a:r>
            <a:r>
              <a:rPr lang="en-US" b="1" dirty="0" err="1"/>
              <a:t>yazarların</a:t>
            </a:r>
            <a:r>
              <a:rPr lang="en-US" b="1" dirty="0"/>
              <a:t>, </a:t>
            </a:r>
            <a:r>
              <a:rPr lang="en-US" b="1" dirty="0" err="1"/>
              <a:t>sanatçıların</a:t>
            </a:r>
            <a:r>
              <a:rPr lang="en-US" b="1" dirty="0"/>
              <a:t>, </a:t>
            </a:r>
            <a:r>
              <a:rPr lang="en-US" b="1" dirty="0" err="1" smtClean="0"/>
              <a:t>kâşiflerin</a:t>
            </a:r>
            <a:r>
              <a:rPr lang="en-US" b="1" dirty="0"/>
              <a:t>, </a:t>
            </a:r>
            <a:r>
              <a:rPr lang="en-US" b="1" dirty="0" err="1"/>
              <a:t>bilgili</a:t>
            </a:r>
            <a:r>
              <a:rPr lang="en-US" b="1" dirty="0"/>
              <a:t> </a:t>
            </a:r>
            <a:r>
              <a:rPr lang="en-US" b="1" dirty="0" err="1"/>
              <a:t>çokyazarların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tüm</a:t>
            </a:r>
            <a:r>
              <a:rPr lang="en-US" b="1" dirty="0"/>
              <a:t> </a:t>
            </a:r>
            <a:r>
              <a:rPr lang="en-US" b="1" dirty="0" err="1"/>
              <a:t>dünyayı</a:t>
            </a:r>
            <a:r>
              <a:rPr lang="en-US" b="1" dirty="0"/>
              <a:t> </a:t>
            </a:r>
            <a:r>
              <a:rPr lang="en-US" b="1" dirty="0" err="1"/>
              <a:t>karıs</a:t>
            </a:r>
            <a:r>
              <a:rPr lang="en-US" b="1" dirty="0"/>
              <a:t>̧ </a:t>
            </a:r>
            <a:r>
              <a:rPr lang="en-US" b="1" dirty="0" err="1"/>
              <a:t>karıs</a:t>
            </a:r>
            <a:r>
              <a:rPr lang="en-US" b="1" dirty="0"/>
              <a:t>̧ </a:t>
            </a:r>
            <a:r>
              <a:rPr lang="en-US" b="1" dirty="0" err="1"/>
              <a:t>dolaşan</a:t>
            </a:r>
            <a:r>
              <a:rPr lang="en-US" b="1" dirty="0"/>
              <a:t> </a:t>
            </a:r>
            <a:r>
              <a:rPr lang="en-US" b="1" dirty="0" err="1" smtClean="0"/>
              <a:t>seyyahların</a:t>
            </a:r>
            <a:r>
              <a:rPr lang="en-US" b="1" dirty="0"/>
              <a:t>, </a:t>
            </a:r>
            <a:r>
              <a:rPr lang="en-US" b="1" dirty="0" err="1"/>
              <a:t>bugün</a:t>
            </a:r>
            <a:r>
              <a:rPr lang="en-US" b="1" dirty="0"/>
              <a:t> bile </a:t>
            </a:r>
            <a:r>
              <a:rPr lang="en-US" b="1" dirty="0" err="1"/>
              <a:t>yolculuklarımıza</a:t>
            </a:r>
            <a:r>
              <a:rPr lang="en-US" b="1" dirty="0"/>
              <a:t> </a:t>
            </a:r>
            <a:r>
              <a:rPr lang="en-US" b="1" dirty="0" err="1"/>
              <a:t>eşlik</a:t>
            </a:r>
            <a:r>
              <a:rPr lang="en-US" b="1" dirty="0"/>
              <a:t> </a:t>
            </a:r>
            <a:r>
              <a:rPr lang="en-US" b="1" dirty="0" err="1"/>
              <a:t>eden</a:t>
            </a:r>
            <a:r>
              <a:rPr lang="en-US" b="1" dirty="0"/>
              <a:t> </a:t>
            </a:r>
            <a:r>
              <a:rPr lang="en-US" b="1" dirty="0" err="1"/>
              <a:t>sayısız</a:t>
            </a:r>
            <a:r>
              <a:rPr lang="en-US" b="1" dirty="0"/>
              <a:t> </a:t>
            </a:r>
            <a:r>
              <a:rPr lang="en-US" b="1" dirty="0" err="1"/>
              <a:t>gezi</a:t>
            </a:r>
            <a:r>
              <a:rPr lang="en-US" b="1" dirty="0"/>
              <a:t> </a:t>
            </a:r>
            <a:r>
              <a:rPr lang="en-US" b="1" dirty="0" err="1"/>
              <a:t>yazısı</a:t>
            </a:r>
            <a:r>
              <a:rPr lang="en-US" b="1" dirty="0"/>
              <a:t> </a:t>
            </a:r>
            <a:r>
              <a:rPr lang="en-US" b="1" dirty="0" err="1"/>
              <a:t>kaleme</a:t>
            </a:r>
            <a:r>
              <a:rPr lang="en-US" b="1" dirty="0"/>
              <a:t> </a:t>
            </a:r>
            <a:r>
              <a:rPr lang="en-US" b="1" dirty="0" err="1"/>
              <a:t>almalarına</a:t>
            </a:r>
            <a:r>
              <a:rPr lang="en-US" b="1" dirty="0"/>
              <a:t> </a:t>
            </a:r>
            <a:r>
              <a:rPr lang="en-US" b="1" dirty="0" err="1"/>
              <a:t>neden</a:t>
            </a:r>
            <a:r>
              <a:rPr lang="en-US" b="1" dirty="0"/>
              <a:t> </a:t>
            </a:r>
            <a:r>
              <a:rPr lang="en-US" b="1" dirty="0" err="1"/>
              <a:t>oldu</a:t>
            </a:r>
            <a:r>
              <a:rPr lang="en-US" b="1" dirty="0"/>
              <a:t>. </a:t>
            </a:r>
            <a:r>
              <a:rPr lang="en-US" b="1" dirty="0" err="1"/>
              <a:t>Gezi</a:t>
            </a:r>
            <a:r>
              <a:rPr lang="en-US" b="1" dirty="0"/>
              <a:t> </a:t>
            </a:r>
            <a:r>
              <a:rPr lang="en-US" b="1" dirty="0" err="1"/>
              <a:t>yazısı</a:t>
            </a:r>
            <a:r>
              <a:rPr lang="en-US" b="1" dirty="0"/>
              <a:t>, </a:t>
            </a:r>
            <a:r>
              <a:rPr lang="en-US" b="1" dirty="0" err="1"/>
              <a:t>edebiyatın</a:t>
            </a:r>
            <a:r>
              <a:rPr lang="en-US" b="1" dirty="0"/>
              <a:t> </a:t>
            </a:r>
            <a:r>
              <a:rPr lang="en-US" b="1" dirty="0" err="1"/>
              <a:t>kendisi</a:t>
            </a:r>
            <a:r>
              <a:rPr lang="en-US" b="1" dirty="0"/>
              <a:t> </a:t>
            </a:r>
            <a:r>
              <a:rPr lang="en-US" b="1" dirty="0" err="1"/>
              <a:t>kadar</a:t>
            </a:r>
            <a:r>
              <a:rPr lang="en-US" b="1" dirty="0"/>
              <a:t> </a:t>
            </a:r>
            <a:r>
              <a:rPr lang="en-US" b="1" dirty="0" err="1"/>
              <a:t>eskidir</a:t>
            </a:r>
            <a:r>
              <a:rPr lang="en-US" b="1" dirty="0"/>
              <a:t>: </a:t>
            </a:r>
            <a:r>
              <a:rPr lang="en-US" b="1" dirty="0" err="1"/>
              <a:t>Biri</a:t>
            </a:r>
            <a:r>
              <a:rPr lang="en-US" b="1" dirty="0"/>
              <a:t> </a:t>
            </a:r>
            <a:r>
              <a:rPr lang="en-US" b="1" dirty="0" err="1"/>
              <a:t>seyahatini</a:t>
            </a:r>
            <a:r>
              <a:rPr lang="en-US" b="1" dirty="0"/>
              <a:t> </a:t>
            </a:r>
            <a:r>
              <a:rPr lang="en-US" b="1" dirty="0" err="1"/>
              <a:t>anlatırken</a:t>
            </a:r>
            <a:r>
              <a:rPr lang="en-US" b="1" dirty="0"/>
              <a:t>, </a:t>
            </a:r>
            <a:r>
              <a:rPr lang="en-US" b="1" dirty="0" err="1"/>
              <a:t>diğerleri</a:t>
            </a:r>
            <a:r>
              <a:rPr lang="en-US" b="1" dirty="0"/>
              <a:t> de </a:t>
            </a:r>
            <a:r>
              <a:rPr lang="en-US" b="1" dirty="0" err="1"/>
              <a:t>onunla</a:t>
            </a:r>
            <a:r>
              <a:rPr lang="en-US" b="1" dirty="0"/>
              <a:t> </a:t>
            </a:r>
            <a:r>
              <a:rPr lang="en-US" b="1" dirty="0" err="1"/>
              <a:t>birlikte</a:t>
            </a:r>
            <a:r>
              <a:rPr lang="en-US" b="1" dirty="0"/>
              <a:t> </a:t>
            </a:r>
            <a:r>
              <a:rPr lang="en-US" b="1" dirty="0" err="1"/>
              <a:t>aynı</a:t>
            </a:r>
            <a:r>
              <a:rPr lang="en-US" b="1" dirty="0"/>
              <a:t> </a:t>
            </a:r>
            <a:r>
              <a:rPr lang="en-US" b="1" dirty="0" err="1"/>
              <a:t>yolculuğa</a:t>
            </a:r>
            <a:r>
              <a:rPr lang="en-US" b="1" dirty="0"/>
              <a:t> </a:t>
            </a:r>
            <a:r>
              <a:rPr lang="en-US" b="1" dirty="0" err="1"/>
              <a:t>çıkmıs</a:t>
            </a:r>
            <a:r>
              <a:rPr lang="en-US" b="1" dirty="0"/>
              <a:t>̧ </a:t>
            </a:r>
            <a:r>
              <a:rPr lang="en-US" b="1" dirty="0" err="1"/>
              <a:t>kadar</a:t>
            </a:r>
            <a:r>
              <a:rPr lang="en-US" b="1" dirty="0"/>
              <a:t> </a:t>
            </a:r>
            <a:r>
              <a:rPr lang="en-US" b="1" dirty="0" err="1" smtClean="0"/>
              <a:t>olurlar</a:t>
            </a:r>
            <a:r>
              <a:rPr lang="en-US" b="1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55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İnsanları</a:t>
            </a:r>
            <a:r>
              <a:rPr lang="en-US" b="1" dirty="0"/>
              <a:t>, </a:t>
            </a:r>
            <a:r>
              <a:rPr lang="en-US" b="1" dirty="0" err="1"/>
              <a:t>seyahatin</a:t>
            </a:r>
            <a:r>
              <a:rPr lang="en-US" b="1" dirty="0"/>
              <a:t> </a:t>
            </a:r>
            <a:r>
              <a:rPr lang="en-US" b="1" dirty="0" err="1"/>
              <a:t>bütün</a:t>
            </a:r>
            <a:r>
              <a:rPr lang="en-US" b="1" dirty="0"/>
              <a:t> </a:t>
            </a:r>
            <a:r>
              <a:rPr lang="en-US" b="1" dirty="0" err="1"/>
              <a:t>tehlike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zorluklarını</a:t>
            </a:r>
            <a:r>
              <a:rPr lang="en-US" b="1" dirty="0"/>
              <a:t> </a:t>
            </a:r>
            <a:r>
              <a:rPr lang="en-US" b="1" dirty="0" err="1"/>
              <a:t>göze</a:t>
            </a:r>
            <a:r>
              <a:rPr lang="en-US" b="1" dirty="0"/>
              <a:t> </a:t>
            </a:r>
            <a:r>
              <a:rPr lang="en-US" b="1" dirty="0" err="1"/>
              <a:t>alıp</a:t>
            </a:r>
            <a:r>
              <a:rPr lang="en-US" b="1" dirty="0"/>
              <a:t> </a:t>
            </a:r>
            <a:r>
              <a:rPr lang="en-US" b="1" dirty="0" err="1"/>
              <a:t>yola</a:t>
            </a:r>
            <a:r>
              <a:rPr lang="en-US" b="1" dirty="0"/>
              <a:t> </a:t>
            </a:r>
            <a:r>
              <a:rPr lang="en-US" b="1" dirty="0" err="1"/>
              <a:t>çıkmaya</a:t>
            </a:r>
            <a:r>
              <a:rPr lang="en-US" b="1" dirty="0"/>
              <a:t> </a:t>
            </a:r>
            <a:r>
              <a:rPr lang="en-US" b="1" dirty="0" err="1"/>
              <a:t>teşvik</a:t>
            </a:r>
            <a:r>
              <a:rPr lang="en-US" b="1" dirty="0"/>
              <a:t> </a:t>
            </a:r>
            <a:r>
              <a:rPr lang="en-US" b="1" dirty="0" err="1"/>
              <a:t>eden</a:t>
            </a:r>
            <a:r>
              <a:rPr lang="en-US" b="1" dirty="0"/>
              <a:t> </a:t>
            </a:r>
            <a:r>
              <a:rPr lang="en-US" b="1" dirty="0" err="1"/>
              <a:t>güdüler</a:t>
            </a:r>
            <a:r>
              <a:rPr lang="en-US" b="1" dirty="0"/>
              <a:t> </a:t>
            </a:r>
            <a:r>
              <a:rPr lang="en-US" b="1" dirty="0" err="1"/>
              <a:t>birbirinden</a:t>
            </a:r>
            <a:r>
              <a:rPr lang="en-US" b="1" dirty="0"/>
              <a:t> </a:t>
            </a:r>
            <a:r>
              <a:rPr lang="en-US" b="1" dirty="0" err="1"/>
              <a:t>çok</a:t>
            </a:r>
            <a:r>
              <a:rPr lang="en-US" b="1" dirty="0"/>
              <a:t> </a:t>
            </a:r>
            <a:r>
              <a:rPr lang="en-US" b="1" dirty="0" err="1"/>
              <a:t>farklıydı</a:t>
            </a:r>
            <a:r>
              <a:rPr lang="en-US" b="1" dirty="0"/>
              <a:t>; </a:t>
            </a:r>
            <a:r>
              <a:rPr lang="en-US" b="1" dirty="0" err="1"/>
              <a:t>yüzyıllar</a:t>
            </a:r>
            <a:r>
              <a:rPr lang="en-US" b="1" dirty="0"/>
              <a:t> </a:t>
            </a:r>
            <a:r>
              <a:rPr lang="en-US" b="1" dirty="0" err="1"/>
              <a:t>içinde</a:t>
            </a:r>
            <a:r>
              <a:rPr lang="en-US" b="1" dirty="0"/>
              <a:t>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güdüler</a:t>
            </a:r>
            <a:r>
              <a:rPr lang="en-US" b="1" dirty="0"/>
              <a:t> de </a:t>
            </a:r>
            <a:r>
              <a:rPr lang="en-US" b="1" dirty="0" err="1"/>
              <a:t>değişti</a:t>
            </a:r>
            <a:r>
              <a:rPr lang="en-US" b="1" dirty="0"/>
              <a:t>. </a:t>
            </a:r>
            <a:r>
              <a:rPr lang="en-US" b="1" dirty="0" err="1"/>
              <a:t>Uzak</a:t>
            </a:r>
            <a:r>
              <a:rPr lang="en-US" b="1" dirty="0"/>
              <a:t> </a:t>
            </a:r>
            <a:r>
              <a:rPr lang="en-US" b="1" dirty="0" err="1"/>
              <a:t>yakın</a:t>
            </a:r>
            <a:r>
              <a:rPr lang="en-US" b="1" dirty="0"/>
              <a:t> her </a:t>
            </a:r>
            <a:r>
              <a:rPr lang="en-US" b="1" dirty="0" err="1"/>
              <a:t>yere</a:t>
            </a:r>
            <a:r>
              <a:rPr lang="en-US" b="1" dirty="0"/>
              <a:t> </a:t>
            </a:r>
            <a:r>
              <a:rPr lang="en-US" b="1" dirty="0" err="1"/>
              <a:t>duyulan</a:t>
            </a:r>
            <a:r>
              <a:rPr lang="en-US" b="1" dirty="0"/>
              <a:t> </a:t>
            </a:r>
            <a:r>
              <a:rPr lang="en-US" b="1" dirty="0" err="1"/>
              <a:t>merak</a:t>
            </a:r>
            <a:r>
              <a:rPr lang="en-US" b="1" dirty="0"/>
              <a:t>, </a:t>
            </a:r>
            <a:r>
              <a:rPr lang="en-US" b="1" dirty="0" err="1"/>
              <a:t>öğrenme</a:t>
            </a:r>
            <a:r>
              <a:rPr lang="en-US" b="1" dirty="0"/>
              <a:t>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332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 err="1"/>
              <a:t>arzusu</a:t>
            </a:r>
            <a:r>
              <a:rPr lang="en-US" b="1" dirty="0"/>
              <a:t>, </a:t>
            </a:r>
            <a:r>
              <a:rPr lang="en-US" b="1" dirty="0" err="1"/>
              <a:t>dünya</a:t>
            </a:r>
            <a:r>
              <a:rPr lang="en-US" b="1" dirty="0"/>
              <a:t> </a:t>
            </a:r>
            <a:r>
              <a:rPr lang="en-US" b="1" dirty="0" err="1"/>
              <a:t>haritasının</a:t>
            </a:r>
            <a:r>
              <a:rPr lang="en-US" b="1" dirty="0"/>
              <a:t> </a:t>
            </a:r>
            <a:r>
              <a:rPr lang="en-US" b="1" dirty="0" err="1" smtClean="0"/>
              <a:t>genişletilmesi</a:t>
            </a:r>
            <a:r>
              <a:rPr lang="en-US" b="1" dirty="0" smtClean="0"/>
              <a:t> </a:t>
            </a:r>
            <a:r>
              <a:rPr lang="en-US" b="1" dirty="0" err="1"/>
              <a:t>çabası</a:t>
            </a:r>
            <a:r>
              <a:rPr lang="en-US" b="1" dirty="0"/>
              <a:t>, </a:t>
            </a:r>
            <a:r>
              <a:rPr lang="en-US" b="1" dirty="0" err="1"/>
              <a:t>maceraperestlik</a:t>
            </a:r>
            <a:r>
              <a:rPr lang="en-US" b="1" dirty="0"/>
              <a:t>, </a:t>
            </a:r>
            <a:r>
              <a:rPr lang="en-US" b="1" dirty="0" err="1"/>
              <a:t>işte</a:t>
            </a:r>
            <a:r>
              <a:rPr lang="en-US" b="1" dirty="0"/>
              <a:t> </a:t>
            </a:r>
            <a:r>
              <a:rPr lang="en-US" b="1" dirty="0" err="1"/>
              <a:t>bütün</a:t>
            </a:r>
            <a:r>
              <a:rPr lang="en-US" b="1" dirty="0"/>
              <a:t> </a:t>
            </a:r>
            <a:r>
              <a:rPr lang="en-US" b="1" dirty="0" err="1" smtClean="0"/>
              <a:t>bunlar</a:t>
            </a:r>
            <a:r>
              <a:rPr lang="en-US" b="1" dirty="0" smtClean="0"/>
              <a:t> </a:t>
            </a:r>
            <a:r>
              <a:rPr lang="en-US" b="1" dirty="0" err="1"/>
              <a:t>tozlu</a:t>
            </a:r>
            <a:r>
              <a:rPr lang="en-US" b="1" dirty="0"/>
              <a:t> </a:t>
            </a:r>
            <a:r>
              <a:rPr lang="en-US" b="1" dirty="0" err="1"/>
              <a:t>geleneklere</a:t>
            </a:r>
            <a:r>
              <a:rPr lang="en-US" b="1" dirty="0"/>
              <a:t> </a:t>
            </a:r>
            <a:r>
              <a:rPr lang="en-US" b="1" dirty="0" err="1"/>
              <a:t>karşı</a:t>
            </a:r>
            <a:r>
              <a:rPr lang="en-US" b="1" dirty="0"/>
              <a:t> </a:t>
            </a:r>
            <a:r>
              <a:rPr lang="en-US" b="1" dirty="0" err="1"/>
              <a:t>duyulan</a:t>
            </a:r>
            <a:r>
              <a:rPr lang="en-US" b="1" dirty="0"/>
              <a:t> </a:t>
            </a:r>
            <a:r>
              <a:rPr lang="en-US" b="1" dirty="0" err="1" smtClean="0"/>
              <a:t>asilikle</a:t>
            </a:r>
            <a:r>
              <a:rPr lang="en-US" b="1" dirty="0"/>
              <a:t>, </a:t>
            </a:r>
            <a:r>
              <a:rPr lang="en-US" b="1" dirty="0" err="1"/>
              <a:t>özgürlük</a:t>
            </a:r>
            <a:r>
              <a:rPr lang="en-US" b="1" dirty="0"/>
              <a:t> </a:t>
            </a:r>
            <a:r>
              <a:rPr lang="en-US" b="1" dirty="0" err="1"/>
              <a:t>aşkı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gitme</a:t>
            </a:r>
            <a:r>
              <a:rPr lang="en-US" b="1" dirty="0"/>
              <a:t> </a:t>
            </a:r>
            <a:r>
              <a:rPr lang="en-US" b="1" dirty="0" err="1"/>
              <a:t>isteğiyle</a:t>
            </a:r>
            <a:r>
              <a:rPr lang="en-US" b="1" dirty="0"/>
              <a:t> </a:t>
            </a:r>
            <a:r>
              <a:rPr lang="en-US" b="1" dirty="0" err="1" smtClean="0"/>
              <a:t>birleşiyor</a:t>
            </a:r>
            <a:r>
              <a:rPr lang="en-US" b="1" dirty="0"/>
              <a:t>, </a:t>
            </a:r>
            <a:r>
              <a:rPr lang="en-US" b="1" dirty="0" err="1"/>
              <a:t>siyasi</a:t>
            </a:r>
            <a:r>
              <a:rPr lang="en-US" b="1" dirty="0"/>
              <a:t> </a:t>
            </a:r>
            <a:r>
              <a:rPr lang="en-US" b="1" dirty="0" err="1"/>
              <a:t>koşulların</a:t>
            </a:r>
            <a:r>
              <a:rPr lang="en-US" b="1" dirty="0"/>
              <a:t> </a:t>
            </a:r>
            <a:r>
              <a:rPr lang="en-US" b="1" dirty="0" err="1"/>
              <a:t>ötesine</a:t>
            </a:r>
            <a:r>
              <a:rPr lang="en-US" b="1" dirty="0"/>
              <a:t> </a:t>
            </a:r>
            <a:r>
              <a:rPr lang="en-US" b="1" dirty="0" err="1" smtClean="0"/>
              <a:t>geçiyordu</a:t>
            </a:r>
            <a:r>
              <a:rPr lang="en-US" b="1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540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Winfried </a:t>
            </a:r>
            <a:r>
              <a:rPr lang="en-US" dirty="0" err="1" smtClean="0"/>
              <a:t>Löschburg</a:t>
            </a:r>
            <a:r>
              <a:rPr lang="en-US" dirty="0" smtClean="0"/>
              <a:t>- </a:t>
            </a:r>
            <a:r>
              <a:rPr lang="en-US" dirty="0" err="1" smtClean="0"/>
              <a:t>Seyahatin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ültür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335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5</TotalTime>
  <Words>304</Words>
  <Application>Microsoft Macintosh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Orbit</vt:lpstr>
      <vt:lpstr>İlk Seyahatler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 Seyahatler</dc:title>
  <dc:creator>azade</dc:creator>
  <cp:lastModifiedBy>azade</cp:lastModifiedBy>
  <cp:revision>3</cp:revision>
  <dcterms:created xsi:type="dcterms:W3CDTF">2017-11-06T14:04:45Z</dcterms:created>
  <dcterms:modified xsi:type="dcterms:W3CDTF">2017-11-06T14:32:43Z</dcterms:modified>
</cp:coreProperties>
</file>