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493213" y="2208944"/>
            <a:ext cx="19082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Sabit </a:t>
            </a:r>
          </a:p>
          <a:p>
            <a:r>
              <a:rPr lang="tr-TR" dirty="0" smtClean="0"/>
              <a:t>Artan </a:t>
            </a:r>
          </a:p>
          <a:p>
            <a:r>
              <a:rPr lang="tr-TR" dirty="0"/>
              <a:t>v</a:t>
            </a:r>
            <a:r>
              <a:rPr lang="tr-TR" dirty="0" smtClean="0"/>
              <a:t>e Azalan verimler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057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038" y="2205190"/>
            <a:ext cx="5442295" cy="2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5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955551" y="2352782"/>
            <a:ext cx="15788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Toplam ürün</a:t>
            </a:r>
          </a:p>
          <a:p>
            <a:r>
              <a:rPr lang="tr-TR" dirty="0" smtClean="0"/>
              <a:t>Ortalama Ürün</a:t>
            </a:r>
          </a:p>
          <a:p>
            <a:r>
              <a:rPr lang="tr-TR" dirty="0" smtClean="0"/>
              <a:t>Marjinal Ürün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20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082247" y="2168116"/>
            <a:ext cx="2306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Sabit Oranlarda Verim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560" y="2698781"/>
            <a:ext cx="4580952" cy="3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45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071972" y="2475721"/>
            <a:ext cx="2306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Artan Oranlarda verim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814" y="2979506"/>
            <a:ext cx="4866667" cy="3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0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494164" y="2106389"/>
            <a:ext cx="247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Azalan Oranlarda Verim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356" y="2721598"/>
            <a:ext cx="4723809" cy="3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9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048000" y="269033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Toplam Ürün (TÜ)</a:t>
            </a:r>
          </a:p>
          <a:p>
            <a:r>
              <a:rPr lang="tr-TR" dirty="0"/>
              <a:t>Bir üretim sürecinden elde edilen toplam ürün miktarına toplam ürün (TÜ) adı </a:t>
            </a:r>
            <a:r>
              <a:rPr lang="tr-TR" dirty="0" smtClean="0"/>
              <a:t>verilir.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048000" y="395122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Ortalama Ürün (OÜ)</a:t>
            </a:r>
          </a:p>
          <a:p>
            <a:r>
              <a:rPr lang="tr-TR" dirty="0"/>
              <a:t>Ortalama ürün belirli bir üretim sürecinden elde edilen ürünün o ürünün elde edilmesi için kullanılan değişken girdi miktarına bölünmesiyle elde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69274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36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Üretimde Verim İlişkileri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018667" y="2679255"/>
            <a:ext cx="1945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Marjinal Ürün (MÜ)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82" y="3375060"/>
            <a:ext cx="2180952" cy="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37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138</TotalTime>
  <Words>105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Tw Cen MT</vt:lpstr>
      <vt:lpstr>Devre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55</cp:revision>
  <dcterms:created xsi:type="dcterms:W3CDTF">2018-11-16T06:39:51Z</dcterms:created>
  <dcterms:modified xsi:type="dcterms:W3CDTF">2018-11-22T07:11:15Z</dcterms:modified>
</cp:coreProperties>
</file>