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8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2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4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9888-1F4D-4F26-8E66-95D067021F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11C8-93F2-4287-AC28-BC7745122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Osmanlı İmparatorluğu’nda Haberleşme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tr-TR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Hafta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Öğr</a:t>
            </a:r>
            <a:r>
              <a:rPr lang="en-US" dirty="0" smtClean="0"/>
              <a:t>. </a:t>
            </a:r>
            <a:r>
              <a:rPr lang="en-US" dirty="0" err="1" smtClean="0"/>
              <a:t>Üyesi</a:t>
            </a:r>
            <a:r>
              <a:rPr lang="en-US" dirty="0" smtClean="0"/>
              <a:t> Gül </a:t>
            </a:r>
            <a:r>
              <a:rPr lang="en-US" dirty="0" err="1" smtClean="0"/>
              <a:t>Karagöz</a:t>
            </a:r>
            <a:r>
              <a:rPr lang="en-US" dirty="0" smtClean="0"/>
              <a:t> </a:t>
            </a:r>
            <a:r>
              <a:rPr lang="en-US" dirty="0" err="1" smtClean="0"/>
              <a:t>Kızılca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Osmanlı </a:t>
            </a:r>
            <a:r>
              <a:rPr lang="tr-TR" smtClean="0"/>
              <a:t>postanesi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09629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9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96215"/>
            <a:ext cx="9542172" cy="1529410"/>
          </a:xfrm>
        </p:spPr>
        <p:txBody>
          <a:bodyPr>
            <a:noAutofit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Osmanlı haberleşme sisteminin biçimlenmesinde etkili olan medeniyetler:</a:t>
            </a:r>
            <a:br>
              <a:rPr lang="tr-TR" sz="3600" dirty="0" smtClean="0"/>
            </a:br>
            <a:endParaRPr lang="en-US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*İslamiyet öncesi Çin etkisi</a:t>
            </a:r>
          </a:p>
          <a:p>
            <a:pPr marL="0" indent="0" algn="just">
              <a:buNone/>
            </a:pPr>
            <a:r>
              <a:rPr lang="tr-TR" dirty="0" smtClean="0"/>
              <a:t>*İslamiyet'in kabul edilmesinden sonra Müslüman devletlerin etkisi</a:t>
            </a:r>
          </a:p>
          <a:p>
            <a:pPr marL="0" indent="0" algn="just">
              <a:buNone/>
            </a:pPr>
            <a:r>
              <a:rPr lang="tr-TR" dirty="0" smtClean="0"/>
              <a:t>-Mısır ve Suriye’de Bizans kurumlarından yararlanan </a:t>
            </a:r>
            <a:r>
              <a:rPr lang="tr-TR" dirty="0" err="1" smtClean="0"/>
              <a:t>Emeviler</a:t>
            </a:r>
            <a:r>
              <a:rPr lang="tr-TR" dirty="0" smtClean="0"/>
              <a:t> aracılığıyla Batı etkisi</a:t>
            </a:r>
          </a:p>
          <a:p>
            <a:pPr marL="0" indent="0" algn="just">
              <a:buNone/>
            </a:pPr>
            <a:r>
              <a:rPr lang="tr-TR" dirty="0" smtClean="0"/>
              <a:t>-Selçuklu etkisi (Bunlar Orta Asya Türkleri, Abbasi İmparatorluğu'ndan etkilenen Samani, </a:t>
            </a:r>
            <a:r>
              <a:rPr lang="tr-TR" dirty="0" err="1" smtClean="0"/>
              <a:t>Karahanlı</a:t>
            </a:r>
            <a:r>
              <a:rPr lang="tr-TR" dirty="0" smtClean="0"/>
              <a:t> ve </a:t>
            </a:r>
            <a:r>
              <a:rPr lang="tr-TR" dirty="0" err="1" smtClean="0"/>
              <a:t>Gaznelilerden</a:t>
            </a:r>
            <a:r>
              <a:rPr lang="tr-TR" dirty="0" smtClean="0"/>
              <a:t> etkilenmişlerdi).</a:t>
            </a:r>
          </a:p>
          <a:p>
            <a:pPr marL="0" indent="0" algn="just">
              <a:buNone/>
            </a:pPr>
            <a:r>
              <a:rPr lang="tr-TR" dirty="0" smtClean="0"/>
              <a:t>-İlhanlı etkisi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8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Kuruluş Döneminde Osmanlı Haberleşmesi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Kavramlar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*Devletin örgütlenme düzeyi- haberleşme ilişkisi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*Devletin dış ve iç sınırların gelişmesi- haberleşme ilişkisi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*Haberleşmeden sorumlu görevli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*Casusluk sistemi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Kuruluş Döneminde Osmanlı Haberleşmesi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*Divanda haberleşme ile ilgili görevli bulunmamaktadır.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*Haberleşme gereksinimi büyük ölçüde askeri amaçlıdır.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*Devletlerarası ticaretin gerektirdiği özel haberleşme vardır.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4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İmparatorluk Dönemi Haberleşme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Kavramsal Çerçeve:</a:t>
            </a:r>
          </a:p>
          <a:p>
            <a:endParaRPr lang="tr-TR" dirty="0" smtClean="0"/>
          </a:p>
          <a:p>
            <a:r>
              <a:rPr lang="tr-TR" dirty="0" smtClean="0"/>
              <a:t>Merkeziyetçilik haberleşme ilişkisi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Yönetim yapısında değişiklik ve haberleşme örgütünün düzenlenişi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İstihbarat faaliyetleri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İmparatorluk Dönemi Haberleşme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Haberleşme ile ilgili görevleri idari ve askeri işler altında örgütlenmiştir.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Haberleşme sisteminden kural olarak özel kişilerin yararlanmasına izin verilmez.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Haberin taşınmasından sorumlu görevliler: Posta tatarı, ulak, çavuş ve peykler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2434" y="1825625"/>
            <a:ext cx="1674254" cy="4729721"/>
          </a:xfrm>
        </p:spPr>
        <p:txBody>
          <a:bodyPr/>
          <a:lstStyle/>
          <a:p>
            <a:r>
              <a:rPr lang="tr-TR" dirty="0"/>
              <a:t>U</a:t>
            </a:r>
            <a:r>
              <a:rPr lang="tr-TR" dirty="0" smtClean="0"/>
              <a:t>lak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6832" y="1825625"/>
            <a:ext cx="25183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2305318"/>
            <a:ext cx="1454239" cy="3065172"/>
          </a:xfrm>
        </p:spPr>
        <p:txBody>
          <a:bodyPr/>
          <a:lstStyle/>
          <a:p>
            <a:r>
              <a:rPr lang="tr-TR" dirty="0" smtClean="0"/>
              <a:t>Peyk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186" y="1825625"/>
            <a:ext cx="61916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Posta tatarı ve posta tatar ağası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169" y="1825625"/>
            <a:ext cx="29356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7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181</Words>
  <Application>Microsoft Office PowerPoint</Application>
  <PresentationFormat>Geniş ekran</PresentationFormat>
  <Paragraphs>44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Osmanlı İmparatorluğu’nda Haberleşme</vt:lpstr>
      <vt:lpstr> Osmanlı haberleşme sisteminin biçimlenmesinde etkili olan medeniyetler: </vt:lpstr>
      <vt:lpstr>Kuruluş Döneminde Osmanlı Haberleşmesi</vt:lpstr>
      <vt:lpstr>Kuruluş Döneminde Osmanlı Haberleşmesi</vt:lpstr>
      <vt:lpstr>İmparatorluk Dönemi Haberleşme</vt:lpstr>
      <vt:lpstr>İmparatorluk Dönemi Haberleşme</vt:lpstr>
      <vt:lpstr>Ulak</vt:lpstr>
      <vt:lpstr>Peyk</vt:lpstr>
      <vt:lpstr>Posta tatarı ve posta tatar ağası</vt:lpstr>
      <vt:lpstr>Osmanlı postanesi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Osmanlı İmparatorluğu’nda Haberleşme</dc:title>
  <dc:creator>Gul</dc:creator>
  <cp:lastModifiedBy>Gul</cp:lastModifiedBy>
  <cp:revision>13</cp:revision>
  <dcterms:created xsi:type="dcterms:W3CDTF">2018-08-12T15:38:32Z</dcterms:created>
  <dcterms:modified xsi:type="dcterms:W3CDTF">2018-08-13T22:04:30Z</dcterms:modified>
</cp:coreProperties>
</file>